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63" r:id="rId2"/>
    <p:sldId id="264" r:id="rId3"/>
    <p:sldId id="265" r:id="rId4"/>
    <p:sldId id="375" r:id="rId5"/>
    <p:sldId id="374" r:id="rId6"/>
    <p:sldId id="366" r:id="rId7"/>
    <p:sldId id="319" r:id="rId8"/>
    <p:sldId id="377" r:id="rId9"/>
    <p:sldId id="362" r:id="rId10"/>
    <p:sldId id="376" r:id="rId11"/>
    <p:sldId id="378" r:id="rId12"/>
    <p:sldId id="271" r:id="rId13"/>
    <p:sldId id="363" r:id="rId14"/>
    <p:sldId id="379" r:id="rId15"/>
    <p:sldId id="387" r:id="rId16"/>
    <p:sldId id="380" r:id="rId17"/>
    <p:sldId id="381" r:id="rId18"/>
    <p:sldId id="382" r:id="rId19"/>
    <p:sldId id="383" r:id="rId20"/>
    <p:sldId id="384" r:id="rId21"/>
    <p:sldId id="385" r:id="rId22"/>
    <p:sldId id="386" r:id="rId23"/>
  </p:sldIdLst>
  <p:sldSz cx="12192000" cy="6858000"/>
  <p:notesSz cx="6858000" cy="9144000"/>
  <p:embeddedFontLst>
    <p:embeddedFont>
      <p:font typeface="Elephant" pitchFamily="18" charset="0"/>
      <p:regular r:id="rId25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5D5D"/>
    <a:srgbClr val="7E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yN-zEpXwf4s&amp;t=66s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Tl3_0D2h8BY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yN-zEpXwf4s&amp;t=66s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Tl3_0D2h8B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1945. godine njemačka vojska povlačila sa svih frontova pa tako i s područja NDH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Povlačenje velikog broja civila i pripadnika kvislinških snaga prema austrijskoj granici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2846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32934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Ulaskom partizana u Zagreb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8. svibnja 1945. godine  prestala je postojati NDH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 Pavelić </a:t>
          </a:r>
          <a:r>
            <a:rPr lang="hr-HR" sz="4000" b="0" i="0" dirty="0"/>
            <a:t>je napustio svoju vojsku i civile, uspio pobjeći u Austriju, a zatim preko Italije u Argentinu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32934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Napredovanje američke vojske prema Japanu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Bitka za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Iwo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Jimu </a:t>
          </a:r>
          <a:r>
            <a:rPr lang="hr-HR" sz="4000" b="0" i="0" dirty="0">
              <a:solidFill>
                <a:schemeClr val="tx1"/>
              </a:solidFill>
              <a:effectLst/>
            </a:rPr>
            <a:t>–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>
              <a:solidFill>
                <a:schemeClr val="tx1"/>
              </a:solidFill>
              <a:effectLst/>
            </a:rPr>
            <a:t>ključno uporište japanske obrane – u ožujku 1945. godine osvojili ga Amerikanci 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6536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Amerikancima velike probleme stvarali i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kamikaze</a:t>
          </a:r>
          <a:r>
            <a:rPr lang="hr-HR" sz="4400" b="1" i="0" dirty="0"/>
            <a:t> </a:t>
          </a:r>
          <a:r>
            <a:rPr lang="hr-HR" sz="4400" b="0" i="0" dirty="0"/>
            <a:t>(piloti samoubojice)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6536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Kako bi prisilili Japance na predaju, Amerikanci su na samom kraju rata odlučili upotrijebiti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atomsku bombu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Opravdanost te odluke američkog predsjednika Trumana i danas je predmet rasprave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Prva atomska bomba bačena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kolovoza 1945. godine</a:t>
          </a:r>
          <a:r>
            <a:rPr lang="hr-HR" sz="4000" b="0" i="0" dirty="0"/>
            <a:t> na grad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Hirošimu</a:t>
          </a:r>
          <a:r>
            <a:rPr lang="hr-HR" sz="4000" b="0" i="0" dirty="0"/>
            <a:t>, a</a:t>
          </a:r>
          <a:r>
            <a:rPr lang="hr-HR" sz="4000" b="1" i="0" dirty="0"/>
            <a:t>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kolovoza </a:t>
          </a:r>
          <a:r>
            <a:rPr lang="hr-HR" sz="4000" b="0" i="0" dirty="0"/>
            <a:t>na grad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Nagasaki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ctr"/>
          <a:r>
            <a:rPr lang="hr-HR" sz="4000" b="1" i="0" dirty="0">
              <a:solidFill>
                <a:schemeClr val="tx1"/>
              </a:solidFill>
              <a:effectLst/>
            </a:rPr>
            <a:t>Američki razlozi za korištenje atomskih bombi:</a:t>
          </a:r>
          <a:endParaRPr lang="en-US" sz="4000" b="1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2.rujna 1945. godine </a:t>
          </a:r>
          <a:r>
            <a:rPr lang="hr-HR" sz="4000" b="0" i="0" dirty="0"/>
            <a:t>– Japan je potpisao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bezuvjetnu kapitulaciju</a:t>
          </a:r>
          <a:r>
            <a:rPr lang="hr-HR" sz="4000" b="0" i="0" dirty="0"/>
            <a:t> </a:t>
          </a:r>
          <a:r>
            <a:rPr lang="pl-PL" sz="4000" b="0" i="0" dirty="0"/>
            <a:t>na palubi bojnog broda Missouri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Nakon šest godina borbi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završio je Drugi svjetski rat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68421" custLinFactNeighborY="1052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541"/>
          <a:ext cx="61179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541"/>
          <a:ext cx="6112020" cy="244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1945. godine njemačka vojska povlačila sa svih frontova pa tako i s područja NDH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1"/>
        <a:ext cx="6112020" cy="2442393"/>
      </dsp:txXfrm>
    </dsp:sp>
    <dsp:sp modelId="{7317DC83-5D0F-4AF5-8294-174F8E848FB5}">
      <dsp:nvSpPr>
        <dsp:cNvPr id="0" name=""/>
        <dsp:cNvSpPr/>
      </dsp:nvSpPr>
      <dsp:spPr>
        <a:xfrm>
          <a:off x="0" y="2443934"/>
          <a:ext cx="611799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43934"/>
          <a:ext cx="6112020" cy="2527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Povlačenje velikog broja civila i pripadnika kvislinških snaga prema austrijskoj granici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43934"/>
        <a:ext cx="6112020" cy="25274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619"/>
          <a:ext cx="60802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619"/>
          <a:ext cx="6080290" cy="213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Ulaskom partizana u Zagreb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8. svibnja 1945. godine  prestala je postojati NDH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19"/>
        <a:ext cx="6080290" cy="2134362"/>
      </dsp:txXfrm>
    </dsp:sp>
    <dsp:sp modelId="{7317DC83-5D0F-4AF5-8294-174F8E848FB5}">
      <dsp:nvSpPr>
        <dsp:cNvPr id="0" name=""/>
        <dsp:cNvSpPr/>
      </dsp:nvSpPr>
      <dsp:spPr>
        <a:xfrm>
          <a:off x="0" y="2134981"/>
          <a:ext cx="608029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34981"/>
          <a:ext cx="6074352" cy="2837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 Pavelić </a:t>
          </a:r>
          <a:r>
            <a:rPr lang="hr-HR" sz="4000" b="0" i="0" kern="1200" dirty="0"/>
            <a:t>je napustio svoju vojsku i civile, uspio pobjeći u Austriju, a zatim preko Italije u Argentinu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34981"/>
        <a:ext cx="6074352" cy="283729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862"/>
          <a:ext cx="58980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862"/>
          <a:ext cx="5898038" cy="1705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Napredovanje američke vojske prema Japanu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62"/>
        <a:ext cx="5898038" cy="1705020"/>
      </dsp:txXfrm>
    </dsp:sp>
    <dsp:sp modelId="{7317DC83-5D0F-4AF5-8294-174F8E848FB5}">
      <dsp:nvSpPr>
        <dsp:cNvPr id="0" name=""/>
        <dsp:cNvSpPr/>
      </dsp:nvSpPr>
      <dsp:spPr>
        <a:xfrm>
          <a:off x="0" y="1705882"/>
          <a:ext cx="589803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05882"/>
          <a:ext cx="5898038" cy="2608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Bitka za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Iwo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Jimu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–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ključno uporište japanske obrane – u ožujku 1945. godine osvojili ga Amerikanci 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705882"/>
        <a:ext cx="5898038" cy="26085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688007"/>
          <a:ext cx="476996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688007"/>
          <a:ext cx="4769964" cy="258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Amerikancima velike probleme stvarali i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kamikaze</a:t>
          </a:r>
          <a:r>
            <a:rPr lang="hr-HR" sz="4400" b="1" i="0" kern="1200" dirty="0"/>
            <a:t> </a:t>
          </a:r>
          <a:r>
            <a:rPr lang="hr-HR" sz="4400" b="0" i="0" kern="1200" dirty="0"/>
            <a:t>(piloti samoubojice)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88007"/>
        <a:ext cx="4769964" cy="258923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70889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708895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Kako bi prisilili Japance na predaju, Amerikanci su na samom kraju rata odlučili upotrijebiti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atomsku bombu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088957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708895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708895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Opravdanost te odluke američkog predsjednika Trumana i danas je predmet rasprave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7088957" cy="248644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69"/>
          <a:ext cx="33824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69"/>
          <a:ext cx="3382498" cy="4642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Prva atomska bomba bačena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kolovoza 1945. godine</a:t>
          </a:r>
          <a:r>
            <a:rPr lang="hr-HR" sz="4000" b="0" i="0" kern="1200" dirty="0"/>
            <a:t> na grad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Hirošimu</a:t>
          </a:r>
          <a:r>
            <a:rPr lang="hr-HR" sz="4000" b="0" i="0" kern="1200" dirty="0"/>
            <a:t>, a</a:t>
          </a:r>
          <a:r>
            <a:rPr lang="hr-HR" sz="4000" b="1" i="0" kern="1200" dirty="0"/>
            <a:t>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kolovoza </a:t>
          </a:r>
          <a:r>
            <a:rPr lang="hr-HR" sz="4000" b="0" i="0" kern="1200" dirty="0"/>
            <a:t>na grad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Nagasaki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9"/>
        <a:ext cx="3382498" cy="464287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4535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453568" cy="1008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chemeClr val="tx1"/>
              </a:solidFill>
              <a:effectLst/>
            </a:rPr>
            <a:t>Američki razlozi za korištenje atomskih bombi:</a:t>
          </a:r>
          <a:endParaRPr lang="en-US" sz="4000" b="1" kern="1200" dirty="0">
            <a:solidFill>
              <a:schemeClr val="tx1"/>
            </a:solidFill>
            <a:effectLst/>
          </a:endParaRPr>
        </a:p>
      </dsp:txBody>
      <dsp:txXfrm>
        <a:off x="0" y="0"/>
        <a:ext cx="11453568" cy="100866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49962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4996207" cy="3084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2.rujna 1945. godine </a:t>
          </a:r>
          <a:r>
            <a:rPr lang="hr-HR" sz="4000" b="0" i="0" kern="1200" dirty="0"/>
            <a:t>– Japan je potpisao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bezuvjetnu kapitulaciju</a:t>
          </a:r>
          <a:r>
            <a:rPr lang="hr-HR" sz="4000" b="0" i="0" kern="1200" dirty="0"/>
            <a:t> </a:t>
          </a:r>
          <a:r>
            <a:rPr lang="pl-PL" sz="4000" b="0" i="0" kern="1200" dirty="0"/>
            <a:t>na palubi bojnog broda Missouri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4996207" cy="3084037"/>
      </dsp:txXfrm>
    </dsp:sp>
    <dsp:sp modelId="{7317DC83-5D0F-4AF5-8294-174F8E848FB5}">
      <dsp:nvSpPr>
        <dsp:cNvPr id="0" name=""/>
        <dsp:cNvSpPr/>
      </dsp:nvSpPr>
      <dsp:spPr>
        <a:xfrm>
          <a:off x="0" y="3084038"/>
          <a:ext cx="499620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084039"/>
          <a:ext cx="4996207" cy="211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Nakon šest godina borbi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završio je Drugi svjetski rat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84039"/>
        <a:ext cx="4996207" cy="2110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Slom Japana i kraj Drugog svjetskog rata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331358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DD745999-0AB9-44AE-A9D0-F5EF2258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96" y="1462553"/>
            <a:ext cx="6513920" cy="513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0F717A92-3157-401D-AEEA-5D8EC7E3F897}"/>
              </a:ext>
            </a:extLst>
          </p:cNvPr>
          <p:cNvSpPr/>
          <p:nvPr/>
        </p:nvSpPr>
        <p:spPr>
          <a:xfrm>
            <a:off x="6923987" y="1311024"/>
            <a:ext cx="5010347" cy="5439265"/>
          </a:xfrm>
          <a:custGeom>
            <a:avLst/>
            <a:gdLst>
              <a:gd name="connsiteX0" fmla="*/ 5010347 w 5010347"/>
              <a:gd name="connsiteY0" fmla="*/ 313147 h 5439265"/>
              <a:gd name="connsiteX1" fmla="*/ 4697200 w 5010347"/>
              <a:gd name="connsiteY1" fmla="*/ 626294 h 5439265"/>
              <a:gd name="connsiteX2" fmla="*/ 4697200 w 5010347"/>
              <a:gd name="connsiteY2" fmla="*/ 313147 h 5439265"/>
              <a:gd name="connsiteX3" fmla="*/ 4540627 w 5010347"/>
              <a:gd name="connsiteY3" fmla="*/ 469720 h 5439265"/>
              <a:gd name="connsiteX4" fmla="*/ 4384054 w 5010347"/>
              <a:gd name="connsiteY4" fmla="*/ 313147 h 5439265"/>
              <a:gd name="connsiteX5" fmla="*/ 4384054 w 5010347"/>
              <a:gd name="connsiteY5" fmla="*/ 626293 h 5439265"/>
              <a:gd name="connsiteX6" fmla="*/ 3664860 w 5010347"/>
              <a:gd name="connsiteY6" fmla="*/ 626293 h 5439265"/>
              <a:gd name="connsiteX7" fmla="*/ 3067794 w 5010347"/>
              <a:gd name="connsiteY7" fmla="*/ 626293 h 5439265"/>
              <a:gd name="connsiteX8" fmla="*/ 2348601 w 5010347"/>
              <a:gd name="connsiteY8" fmla="*/ 626293 h 5439265"/>
              <a:gd name="connsiteX9" fmla="*/ 1670116 w 5010347"/>
              <a:gd name="connsiteY9" fmla="*/ 626293 h 5439265"/>
              <a:gd name="connsiteX10" fmla="*/ 991632 w 5010347"/>
              <a:gd name="connsiteY10" fmla="*/ 626293 h 5439265"/>
              <a:gd name="connsiteX11" fmla="*/ 313147 w 5010347"/>
              <a:gd name="connsiteY11" fmla="*/ 626293 h 5439265"/>
              <a:gd name="connsiteX12" fmla="*/ 0 w 5010347"/>
              <a:gd name="connsiteY12" fmla="*/ 939440 h 5439265"/>
              <a:gd name="connsiteX13" fmla="*/ 0 w 5010347"/>
              <a:gd name="connsiteY13" fmla="*/ 1553486 h 5439265"/>
              <a:gd name="connsiteX14" fmla="*/ 0 w 5010347"/>
              <a:gd name="connsiteY14" fmla="*/ 2334999 h 5439265"/>
              <a:gd name="connsiteX15" fmla="*/ 0 w 5010347"/>
              <a:gd name="connsiteY15" fmla="*/ 2949045 h 5439265"/>
              <a:gd name="connsiteX16" fmla="*/ 0 w 5010347"/>
              <a:gd name="connsiteY16" fmla="*/ 3688692 h 5439265"/>
              <a:gd name="connsiteX17" fmla="*/ 0 w 5010347"/>
              <a:gd name="connsiteY17" fmla="*/ 4386472 h 5439265"/>
              <a:gd name="connsiteX18" fmla="*/ 0 w 5010347"/>
              <a:gd name="connsiteY18" fmla="*/ 5126118 h 5439265"/>
              <a:gd name="connsiteX19" fmla="*/ 313147 w 5010347"/>
              <a:gd name="connsiteY19" fmla="*/ 5439265 h 5439265"/>
              <a:gd name="connsiteX20" fmla="*/ 626294 w 5010347"/>
              <a:gd name="connsiteY20" fmla="*/ 5126118 h 5439265"/>
              <a:gd name="connsiteX21" fmla="*/ 626293 w 5010347"/>
              <a:gd name="connsiteY21" fmla="*/ 4812972 h 5439265"/>
              <a:gd name="connsiteX22" fmla="*/ 1223359 w 5010347"/>
              <a:gd name="connsiteY22" fmla="*/ 4812972 h 5439265"/>
              <a:gd name="connsiteX23" fmla="*/ 1942553 w 5010347"/>
              <a:gd name="connsiteY23" fmla="*/ 4812972 h 5439265"/>
              <a:gd name="connsiteX24" fmla="*/ 2661747 w 5010347"/>
              <a:gd name="connsiteY24" fmla="*/ 4812972 h 5439265"/>
              <a:gd name="connsiteX25" fmla="*/ 3299522 w 5010347"/>
              <a:gd name="connsiteY25" fmla="*/ 4812972 h 5439265"/>
              <a:gd name="connsiteX26" fmla="*/ 3855879 w 5010347"/>
              <a:gd name="connsiteY26" fmla="*/ 4812972 h 5439265"/>
              <a:gd name="connsiteX27" fmla="*/ 4697200 w 5010347"/>
              <a:gd name="connsiteY27" fmla="*/ 4812972 h 5439265"/>
              <a:gd name="connsiteX28" fmla="*/ 5010347 w 5010347"/>
              <a:gd name="connsiteY28" fmla="*/ 4499825 h 5439265"/>
              <a:gd name="connsiteX29" fmla="*/ 5010347 w 5010347"/>
              <a:gd name="connsiteY29" fmla="*/ 3927646 h 5439265"/>
              <a:gd name="connsiteX30" fmla="*/ 5010347 w 5010347"/>
              <a:gd name="connsiteY30" fmla="*/ 3313600 h 5439265"/>
              <a:gd name="connsiteX31" fmla="*/ 5010347 w 5010347"/>
              <a:gd name="connsiteY31" fmla="*/ 2699553 h 5439265"/>
              <a:gd name="connsiteX32" fmla="*/ 5010347 w 5010347"/>
              <a:gd name="connsiteY32" fmla="*/ 1918040 h 5439265"/>
              <a:gd name="connsiteX33" fmla="*/ 5010347 w 5010347"/>
              <a:gd name="connsiteY33" fmla="*/ 1303994 h 5439265"/>
              <a:gd name="connsiteX34" fmla="*/ 5010347 w 5010347"/>
              <a:gd name="connsiteY34" fmla="*/ 313147 h 5439265"/>
              <a:gd name="connsiteX35" fmla="*/ 313147 w 5010347"/>
              <a:gd name="connsiteY35" fmla="*/ 1252587 h 5439265"/>
              <a:gd name="connsiteX36" fmla="*/ 626294 w 5010347"/>
              <a:gd name="connsiteY36" fmla="*/ 939440 h 5439265"/>
              <a:gd name="connsiteX37" fmla="*/ 469721 w 5010347"/>
              <a:gd name="connsiteY37" fmla="*/ 782867 h 5439265"/>
              <a:gd name="connsiteX38" fmla="*/ 313148 w 5010347"/>
              <a:gd name="connsiteY38" fmla="*/ 939440 h 5439265"/>
              <a:gd name="connsiteX39" fmla="*/ 313147 w 5010347"/>
              <a:gd name="connsiteY39" fmla="*/ 1252587 h 5439265"/>
              <a:gd name="connsiteX0" fmla="*/ 313147 w 5010347"/>
              <a:gd name="connsiteY0" fmla="*/ 1252587 h 5439265"/>
              <a:gd name="connsiteX1" fmla="*/ 626294 w 5010347"/>
              <a:gd name="connsiteY1" fmla="*/ 939440 h 5439265"/>
              <a:gd name="connsiteX2" fmla="*/ 469721 w 5010347"/>
              <a:gd name="connsiteY2" fmla="*/ 782867 h 5439265"/>
              <a:gd name="connsiteX3" fmla="*/ 313148 w 5010347"/>
              <a:gd name="connsiteY3" fmla="*/ 939440 h 5439265"/>
              <a:gd name="connsiteX4" fmla="*/ 313147 w 5010347"/>
              <a:gd name="connsiteY4" fmla="*/ 1252587 h 5439265"/>
              <a:gd name="connsiteX5" fmla="*/ 4697200 w 5010347"/>
              <a:gd name="connsiteY5" fmla="*/ 626293 h 5439265"/>
              <a:gd name="connsiteX6" fmla="*/ 5010347 w 5010347"/>
              <a:gd name="connsiteY6" fmla="*/ 313146 h 5439265"/>
              <a:gd name="connsiteX7" fmla="*/ 4697200 w 5010347"/>
              <a:gd name="connsiteY7" fmla="*/ -1 h 5439265"/>
              <a:gd name="connsiteX8" fmla="*/ 4384053 w 5010347"/>
              <a:gd name="connsiteY8" fmla="*/ 313146 h 5439265"/>
              <a:gd name="connsiteX9" fmla="*/ 4540626 w 5010347"/>
              <a:gd name="connsiteY9" fmla="*/ 469719 h 5439265"/>
              <a:gd name="connsiteX10" fmla="*/ 4697199 w 5010347"/>
              <a:gd name="connsiteY10" fmla="*/ 313146 h 5439265"/>
              <a:gd name="connsiteX11" fmla="*/ 4697200 w 5010347"/>
              <a:gd name="connsiteY11" fmla="*/ 626293 h 5439265"/>
              <a:gd name="connsiteX0" fmla="*/ 0 w 5010347"/>
              <a:gd name="connsiteY0" fmla="*/ 939440 h 5439265"/>
              <a:gd name="connsiteX1" fmla="*/ 313147 w 5010347"/>
              <a:gd name="connsiteY1" fmla="*/ 626293 h 5439265"/>
              <a:gd name="connsiteX2" fmla="*/ 910213 w 5010347"/>
              <a:gd name="connsiteY2" fmla="*/ 626293 h 5439265"/>
              <a:gd name="connsiteX3" fmla="*/ 1629407 w 5010347"/>
              <a:gd name="connsiteY3" fmla="*/ 626293 h 5439265"/>
              <a:gd name="connsiteX4" fmla="*/ 2226473 w 5010347"/>
              <a:gd name="connsiteY4" fmla="*/ 626293 h 5439265"/>
              <a:gd name="connsiteX5" fmla="*/ 2864249 w 5010347"/>
              <a:gd name="connsiteY5" fmla="*/ 626293 h 5439265"/>
              <a:gd name="connsiteX6" fmla="*/ 3502024 w 5010347"/>
              <a:gd name="connsiteY6" fmla="*/ 626293 h 5439265"/>
              <a:gd name="connsiteX7" fmla="*/ 4384054 w 5010347"/>
              <a:gd name="connsiteY7" fmla="*/ 626293 h 5439265"/>
              <a:gd name="connsiteX8" fmla="*/ 4384054 w 5010347"/>
              <a:gd name="connsiteY8" fmla="*/ 313147 h 5439265"/>
              <a:gd name="connsiteX9" fmla="*/ 4697201 w 5010347"/>
              <a:gd name="connsiteY9" fmla="*/ 0 h 5439265"/>
              <a:gd name="connsiteX10" fmla="*/ 5010348 w 5010347"/>
              <a:gd name="connsiteY10" fmla="*/ 313147 h 5439265"/>
              <a:gd name="connsiteX11" fmla="*/ 5010347 w 5010347"/>
              <a:gd name="connsiteY11" fmla="*/ 4499825 h 5439265"/>
              <a:gd name="connsiteX12" fmla="*/ 4697200 w 5010347"/>
              <a:gd name="connsiteY12" fmla="*/ 4812972 h 5439265"/>
              <a:gd name="connsiteX13" fmla="*/ 4018716 w 5010347"/>
              <a:gd name="connsiteY13" fmla="*/ 4812972 h 5439265"/>
              <a:gd name="connsiteX14" fmla="*/ 3299522 w 5010347"/>
              <a:gd name="connsiteY14" fmla="*/ 4812972 h 5439265"/>
              <a:gd name="connsiteX15" fmla="*/ 2580328 w 5010347"/>
              <a:gd name="connsiteY15" fmla="*/ 4812972 h 5439265"/>
              <a:gd name="connsiteX16" fmla="*/ 1942553 w 5010347"/>
              <a:gd name="connsiteY16" fmla="*/ 4812972 h 5439265"/>
              <a:gd name="connsiteX17" fmla="*/ 626293 w 5010347"/>
              <a:gd name="connsiteY17" fmla="*/ 4812972 h 5439265"/>
              <a:gd name="connsiteX18" fmla="*/ 626293 w 5010347"/>
              <a:gd name="connsiteY18" fmla="*/ 5126118 h 5439265"/>
              <a:gd name="connsiteX19" fmla="*/ 313146 w 5010347"/>
              <a:gd name="connsiteY19" fmla="*/ 5439265 h 5439265"/>
              <a:gd name="connsiteX20" fmla="*/ -1 w 5010347"/>
              <a:gd name="connsiteY20" fmla="*/ 5126118 h 5439265"/>
              <a:gd name="connsiteX21" fmla="*/ 0 w 5010347"/>
              <a:gd name="connsiteY21" fmla="*/ 939440 h 5439265"/>
              <a:gd name="connsiteX22" fmla="*/ 4384054 w 5010347"/>
              <a:gd name="connsiteY22" fmla="*/ 626293 h 5439265"/>
              <a:gd name="connsiteX23" fmla="*/ 4697200 w 5010347"/>
              <a:gd name="connsiteY23" fmla="*/ 626293 h 5439265"/>
              <a:gd name="connsiteX24" fmla="*/ 5010347 w 5010347"/>
              <a:gd name="connsiteY24" fmla="*/ 313146 h 5439265"/>
              <a:gd name="connsiteX25" fmla="*/ 4697200 w 5010347"/>
              <a:gd name="connsiteY25" fmla="*/ 626293 h 5439265"/>
              <a:gd name="connsiteX26" fmla="*/ 4697200 w 5010347"/>
              <a:gd name="connsiteY26" fmla="*/ 313147 h 5439265"/>
              <a:gd name="connsiteX27" fmla="*/ 4540627 w 5010347"/>
              <a:gd name="connsiteY27" fmla="*/ 469720 h 5439265"/>
              <a:gd name="connsiteX28" fmla="*/ 4384054 w 5010347"/>
              <a:gd name="connsiteY28" fmla="*/ 313147 h 5439265"/>
              <a:gd name="connsiteX29" fmla="*/ 313147 w 5010347"/>
              <a:gd name="connsiteY29" fmla="*/ 1252587 h 5439265"/>
              <a:gd name="connsiteX30" fmla="*/ 313147 w 5010347"/>
              <a:gd name="connsiteY30" fmla="*/ 939440 h 5439265"/>
              <a:gd name="connsiteX31" fmla="*/ 469720 w 5010347"/>
              <a:gd name="connsiteY31" fmla="*/ 782867 h 5439265"/>
              <a:gd name="connsiteX32" fmla="*/ 626293 w 5010347"/>
              <a:gd name="connsiteY32" fmla="*/ 939440 h 5439265"/>
              <a:gd name="connsiteX33" fmla="*/ 313146 w 5010347"/>
              <a:gd name="connsiteY33" fmla="*/ 1252587 h 5439265"/>
              <a:gd name="connsiteX34" fmla="*/ -1 w 5010347"/>
              <a:gd name="connsiteY34" fmla="*/ 939440 h 5439265"/>
              <a:gd name="connsiteX35" fmla="*/ 626293 w 5010347"/>
              <a:gd name="connsiteY35" fmla="*/ 939440 h 5439265"/>
              <a:gd name="connsiteX36" fmla="*/ 626293 w 5010347"/>
              <a:gd name="connsiteY36" fmla="*/ 1585029 h 5439265"/>
              <a:gd name="connsiteX37" fmla="*/ 626293 w 5010347"/>
              <a:gd name="connsiteY37" fmla="*/ 2153147 h 5439265"/>
              <a:gd name="connsiteX38" fmla="*/ 626293 w 5010347"/>
              <a:gd name="connsiteY38" fmla="*/ 2798735 h 5439265"/>
              <a:gd name="connsiteX39" fmla="*/ 626293 w 5010347"/>
              <a:gd name="connsiteY39" fmla="*/ 3483059 h 5439265"/>
              <a:gd name="connsiteX40" fmla="*/ 626293 w 5010347"/>
              <a:gd name="connsiteY40" fmla="*/ 4128648 h 5439265"/>
              <a:gd name="connsiteX41" fmla="*/ 626293 w 5010347"/>
              <a:gd name="connsiteY41" fmla="*/ 4812972 h 54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010347" h="5439265" stroke="0" extrusionOk="0">
                <a:moveTo>
                  <a:pt x="5010347" y="313147"/>
                </a:moveTo>
                <a:cubicBezTo>
                  <a:pt x="4991225" y="473850"/>
                  <a:pt x="4873175" y="583372"/>
                  <a:pt x="4697200" y="626294"/>
                </a:cubicBezTo>
                <a:cubicBezTo>
                  <a:pt x="4696189" y="495197"/>
                  <a:pt x="4710497" y="381314"/>
                  <a:pt x="4697200" y="313147"/>
                </a:cubicBezTo>
                <a:cubicBezTo>
                  <a:pt x="4694734" y="396590"/>
                  <a:pt x="4638956" y="472932"/>
                  <a:pt x="4540627" y="469720"/>
                </a:cubicBezTo>
                <a:cubicBezTo>
                  <a:pt x="4448693" y="461125"/>
                  <a:pt x="4378890" y="393136"/>
                  <a:pt x="4384054" y="313147"/>
                </a:cubicBezTo>
                <a:cubicBezTo>
                  <a:pt x="4383298" y="467993"/>
                  <a:pt x="4398168" y="502167"/>
                  <a:pt x="4384054" y="626293"/>
                </a:cubicBezTo>
                <a:cubicBezTo>
                  <a:pt x="4206359" y="598898"/>
                  <a:pt x="3870034" y="595490"/>
                  <a:pt x="3664860" y="626293"/>
                </a:cubicBezTo>
                <a:cubicBezTo>
                  <a:pt x="3459686" y="657096"/>
                  <a:pt x="3256427" y="649703"/>
                  <a:pt x="3067794" y="626293"/>
                </a:cubicBezTo>
                <a:cubicBezTo>
                  <a:pt x="2879161" y="602883"/>
                  <a:pt x="2576744" y="594390"/>
                  <a:pt x="2348601" y="626293"/>
                </a:cubicBezTo>
                <a:cubicBezTo>
                  <a:pt x="2120458" y="658196"/>
                  <a:pt x="1828614" y="597864"/>
                  <a:pt x="1670116" y="626293"/>
                </a:cubicBezTo>
                <a:cubicBezTo>
                  <a:pt x="1511618" y="654722"/>
                  <a:pt x="1313972" y="613817"/>
                  <a:pt x="991632" y="626293"/>
                </a:cubicBezTo>
                <a:cubicBezTo>
                  <a:pt x="669292" y="638769"/>
                  <a:pt x="450926" y="635074"/>
                  <a:pt x="313147" y="626293"/>
                </a:cubicBezTo>
                <a:cubicBezTo>
                  <a:pt x="135304" y="640400"/>
                  <a:pt x="-18148" y="729375"/>
                  <a:pt x="0" y="939440"/>
                </a:cubicBezTo>
                <a:cubicBezTo>
                  <a:pt x="-3270" y="1092716"/>
                  <a:pt x="-14938" y="1307792"/>
                  <a:pt x="0" y="1553486"/>
                </a:cubicBezTo>
                <a:cubicBezTo>
                  <a:pt x="14938" y="1799180"/>
                  <a:pt x="22611" y="2173270"/>
                  <a:pt x="0" y="2334999"/>
                </a:cubicBezTo>
                <a:cubicBezTo>
                  <a:pt x="-22611" y="2496728"/>
                  <a:pt x="17506" y="2825521"/>
                  <a:pt x="0" y="2949045"/>
                </a:cubicBezTo>
                <a:cubicBezTo>
                  <a:pt x="-17506" y="3072569"/>
                  <a:pt x="34451" y="3374941"/>
                  <a:pt x="0" y="3688692"/>
                </a:cubicBezTo>
                <a:cubicBezTo>
                  <a:pt x="-34451" y="4002443"/>
                  <a:pt x="-27948" y="4164647"/>
                  <a:pt x="0" y="4386472"/>
                </a:cubicBezTo>
                <a:cubicBezTo>
                  <a:pt x="27948" y="4608297"/>
                  <a:pt x="-19505" y="4819153"/>
                  <a:pt x="0" y="5126118"/>
                </a:cubicBezTo>
                <a:cubicBezTo>
                  <a:pt x="5813" y="5313423"/>
                  <a:pt x="147150" y="5444096"/>
                  <a:pt x="313147" y="5439265"/>
                </a:cubicBezTo>
                <a:cubicBezTo>
                  <a:pt x="488173" y="5419314"/>
                  <a:pt x="589711" y="5304850"/>
                  <a:pt x="626294" y="5126118"/>
                </a:cubicBezTo>
                <a:cubicBezTo>
                  <a:pt x="641630" y="5022206"/>
                  <a:pt x="612166" y="4918084"/>
                  <a:pt x="626293" y="4812972"/>
                </a:cubicBezTo>
                <a:cubicBezTo>
                  <a:pt x="919200" y="4824180"/>
                  <a:pt x="1069402" y="4842547"/>
                  <a:pt x="1223359" y="4812972"/>
                </a:cubicBezTo>
                <a:cubicBezTo>
                  <a:pt x="1377316" y="4783397"/>
                  <a:pt x="1706536" y="4826931"/>
                  <a:pt x="1942553" y="4812972"/>
                </a:cubicBezTo>
                <a:cubicBezTo>
                  <a:pt x="2178570" y="4799013"/>
                  <a:pt x="2320485" y="4784020"/>
                  <a:pt x="2661747" y="4812972"/>
                </a:cubicBezTo>
                <a:cubicBezTo>
                  <a:pt x="3003009" y="4841924"/>
                  <a:pt x="3105350" y="4817653"/>
                  <a:pt x="3299522" y="4812972"/>
                </a:cubicBezTo>
                <a:cubicBezTo>
                  <a:pt x="3493695" y="4808291"/>
                  <a:pt x="3740887" y="4818499"/>
                  <a:pt x="3855879" y="4812972"/>
                </a:cubicBezTo>
                <a:cubicBezTo>
                  <a:pt x="3970871" y="4807445"/>
                  <a:pt x="4362340" y="4823237"/>
                  <a:pt x="4697200" y="4812972"/>
                </a:cubicBezTo>
                <a:cubicBezTo>
                  <a:pt x="4864344" y="4792822"/>
                  <a:pt x="4998243" y="4675554"/>
                  <a:pt x="5010347" y="4499825"/>
                </a:cubicBezTo>
                <a:cubicBezTo>
                  <a:pt x="4999518" y="4379115"/>
                  <a:pt x="5007393" y="4094837"/>
                  <a:pt x="5010347" y="3927646"/>
                </a:cubicBezTo>
                <a:cubicBezTo>
                  <a:pt x="5013301" y="3760455"/>
                  <a:pt x="5018172" y="3491473"/>
                  <a:pt x="5010347" y="3313600"/>
                </a:cubicBezTo>
                <a:cubicBezTo>
                  <a:pt x="5002522" y="3135727"/>
                  <a:pt x="5024394" y="2936403"/>
                  <a:pt x="5010347" y="2699553"/>
                </a:cubicBezTo>
                <a:cubicBezTo>
                  <a:pt x="4996300" y="2462703"/>
                  <a:pt x="4990553" y="2202505"/>
                  <a:pt x="5010347" y="1918040"/>
                </a:cubicBezTo>
                <a:cubicBezTo>
                  <a:pt x="5030141" y="1633575"/>
                  <a:pt x="5031743" y="1608066"/>
                  <a:pt x="5010347" y="1303994"/>
                </a:cubicBezTo>
                <a:cubicBezTo>
                  <a:pt x="4988951" y="999922"/>
                  <a:pt x="4993504" y="727006"/>
                  <a:pt x="5010347" y="313147"/>
                </a:cubicBezTo>
                <a:close/>
                <a:moveTo>
                  <a:pt x="313147" y="1252587"/>
                </a:moveTo>
                <a:cubicBezTo>
                  <a:pt x="448454" y="1272684"/>
                  <a:pt x="632139" y="1101553"/>
                  <a:pt x="626294" y="939440"/>
                </a:cubicBezTo>
                <a:cubicBezTo>
                  <a:pt x="633657" y="857518"/>
                  <a:pt x="555190" y="777910"/>
                  <a:pt x="469721" y="782867"/>
                </a:cubicBezTo>
                <a:cubicBezTo>
                  <a:pt x="374125" y="788070"/>
                  <a:pt x="323746" y="867834"/>
                  <a:pt x="313148" y="939440"/>
                </a:cubicBezTo>
                <a:cubicBezTo>
                  <a:pt x="305122" y="1050683"/>
                  <a:pt x="310300" y="1150966"/>
                  <a:pt x="313147" y="1252587"/>
                </a:cubicBezTo>
                <a:close/>
              </a:path>
              <a:path w="5010347" h="5439265" fill="darkenLess" stroke="0" extrusionOk="0">
                <a:moveTo>
                  <a:pt x="313147" y="1252587"/>
                </a:moveTo>
                <a:cubicBezTo>
                  <a:pt x="477301" y="1293332"/>
                  <a:pt x="614035" y="1110579"/>
                  <a:pt x="626294" y="939440"/>
                </a:cubicBezTo>
                <a:cubicBezTo>
                  <a:pt x="608755" y="856878"/>
                  <a:pt x="558276" y="785450"/>
                  <a:pt x="469721" y="782867"/>
                </a:cubicBezTo>
                <a:cubicBezTo>
                  <a:pt x="383256" y="779062"/>
                  <a:pt x="314119" y="859622"/>
                  <a:pt x="313148" y="939440"/>
                </a:cubicBezTo>
                <a:cubicBezTo>
                  <a:pt x="315663" y="1046160"/>
                  <a:pt x="308663" y="1139793"/>
                  <a:pt x="313147" y="1252587"/>
                </a:cubicBezTo>
                <a:close/>
                <a:moveTo>
                  <a:pt x="4697200" y="626293"/>
                </a:moveTo>
                <a:cubicBezTo>
                  <a:pt x="4848800" y="630479"/>
                  <a:pt x="5022664" y="516232"/>
                  <a:pt x="5010347" y="313146"/>
                </a:cubicBezTo>
                <a:cubicBezTo>
                  <a:pt x="5020443" y="136076"/>
                  <a:pt x="4878794" y="-10540"/>
                  <a:pt x="4697200" y="-1"/>
                </a:cubicBezTo>
                <a:cubicBezTo>
                  <a:pt x="4540839" y="-9442"/>
                  <a:pt x="4382925" y="114303"/>
                  <a:pt x="4384053" y="313146"/>
                </a:cubicBezTo>
                <a:cubicBezTo>
                  <a:pt x="4370313" y="390072"/>
                  <a:pt x="4455329" y="448379"/>
                  <a:pt x="4540626" y="469719"/>
                </a:cubicBezTo>
                <a:cubicBezTo>
                  <a:pt x="4619200" y="457984"/>
                  <a:pt x="4708832" y="392698"/>
                  <a:pt x="4697199" y="313146"/>
                </a:cubicBezTo>
                <a:cubicBezTo>
                  <a:pt x="4706524" y="400441"/>
                  <a:pt x="4686939" y="511693"/>
                  <a:pt x="4697200" y="626293"/>
                </a:cubicBezTo>
                <a:close/>
              </a:path>
              <a:path w="5010347" h="5439265" fill="none" extrusionOk="0">
                <a:moveTo>
                  <a:pt x="0" y="939440"/>
                </a:moveTo>
                <a:cubicBezTo>
                  <a:pt x="-7368" y="801401"/>
                  <a:pt x="109239" y="602079"/>
                  <a:pt x="313147" y="626293"/>
                </a:cubicBezTo>
                <a:cubicBezTo>
                  <a:pt x="492743" y="626519"/>
                  <a:pt x="718077" y="647791"/>
                  <a:pt x="910213" y="626293"/>
                </a:cubicBezTo>
                <a:cubicBezTo>
                  <a:pt x="1102349" y="604795"/>
                  <a:pt x="1339228" y="600034"/>
                  <a:pt x="1629407" y="626293"/>
                </a:cubicBezTo>
                <a:cubicBezTo>
                  <a:pt x="1919586" y="652552"/>
                  <a:pt x="2039842" y="618763"/>
                  <a:pt x="2226473" y="626293"/>
                </a:cubicBezTo>
                <a:cubicBezTo>
                  <a:pt x="2413104" y="633823"/>
                  <a:pt x="2631724" y="615212"/>
                  <a:pt x="2864249" y="626293"/>
                </a:cubicBezTo>
                <a:cubicBezTo>
                  <a:pt x="3096774" y="637374"/>
                  <a:pt x="3197575" y="650381"/>
                  <a:pt x="3502024" y="626293"/>
                </a:cubicBezTo>
                <a:cubicBezTo>
                  <a:pt x="3806473" y="602205"/>
                  <a:pt x="3998125" y="641922"/>
                  <a:pt x="4384054" y="626293"/>
                </a:cubicBezTo>
                <a:cubicBezTo>
                  <a:pt x="4371756" y="482083"/>
                  <a:pt x="4392019" y="434035"/>
                  <a:pt x="4384054" y="313147"/>
                </a:cubicBezTo>
                <a:cubicBezTo>
                  <a:pt x="4399902" y="164265"/>
                  <a:pt x="4544888" y="37699"/>
                  <a:pt x="4697201" y="0"/>
                </a:cubicBezTo>
                <a:cubicBezTo>
                  <a:pt x="4858550" y="-21276"/>
                  <a:pt x="5009448" y="129200"/>
                  <a:pt x="5010348" y="313147"/>
                </a:cubicBezTo>
                <a:cubicBezTo>
                  <a:pt x="4859512" y="1768502"/>
                  <a:pt x="5301739" y="2966923"/>
                  <a:pt x="5010347" y="4499825"/>
                </a:cubicBezTo>
                <a:cubicBezTo>
                  <a:pt x="5006142" y="4668861"/>
                  <a:pt x="4894248" y="4816209"/>
                  <a:pt x="4697200" y="4812972"/>
                </a:cubicBezTo>
                <a:cubicBezTo>
                  <a:pt x="4466002" y="4842110"/>
                  <a:pt x="4262203" y="4803143"/>
                  <a:pt x="4018716" y="4812972"/>
                </a:cubicBezTo>
                <a:cubicBezTo>
                  <a:pt x="3775229" y="4822801"/>
                  <a:pt x="3648897" y="4781283"/>
                  <a:pt x="3299522" y="4812972"/>
                </a:cubicBezTo>
                <a:cubicBezTo>
                  <a:pt x="2950147" y="4844661"/>
                  <a:pt x="2899166" y="4812103"/>
                  <a:pt x="2580328" y="4812972"/>
                </a:cubicBezTo>
                <a:cubicBezTo>
                  <a:pt x="2261490" y="4813841"/>
                  <a:pt x="2151478" y="4795231"/>
                  <a:pt x="1942553" y="4812972"/>
                </a:cubicBezTo>
                <a:cubicBezTo>
                  <a:pt x="1733629" y="4830713"/>
                  <a:pt x="1034212" y="4856998"/>
                  <a:pt x="626293" y="4812972"/>
                </a:cubicBezTo>
                <a:cubicBezTo>
                  <a:pt x="627273" y="4944212"/>
                  <a:pt x="629762" y="4982659"/>
                  <a:pt x="626293" y="5126118"/>
                </a:cubicBezTo>
                <a:cubicBezTo>
                  <a:pt x="630091" y="5305096"/>
                  <a:pt x="500654" y="5438344"/>
                  <a:pt x="313146" y="5439265"/>
                </a:cubicBezTo>
                <a:cubicBezTo>
                  <a:pt x="178776" y="5445370"/>
                  <a:pt x="-34934" y="5310271"/>
                  <a:pt x="-1" y="5126118"/>
                </a:cubicBezTo>
                <a:cubicBezTo>
                  <a:pt x="-189406" y="3733791"/>
                  <a:pt x="95285" y="2340664"/>
                  <a:pt x="0" y="939440"/>
                </a:cubicBezTo>
                <a:close/>
                <a:moveTo>
                  <a:pt x="4384054" y="626293"/>
                </a:moveTo>
                <a:cubicBezTo>
                  <a:pt x="4490530" y="611055"/>
                  <a:pt x="4629191" y="625548"/>
                  <a:pt x="4697200" y="626293"/>
                </a:cubicBezTo>
                <a:cubicBezTo>
                  <a:pt x="4867945" y="632960"/>
                  <a:pt x="5009741" y="473934"/>
                  <a:pt x="5010347" y="313146"/>
                </a:cubicBezTo>
                <a:moveTo>
                  <a:pt x="4697200" y="626293"/>
                </a:moveTo>
                <a:cubicBezTo>
                  <a:pt x="4707214" y="470220"/>
                  <a:pt x="4704677" y="439720"/>
                  <a:pt x="4697200" y="313147"/>
                </a:cubicBezTo>
                <a:cubicBezTo>
                  <a:pt x="4683462" y="389295"/>
                  <a:pt x="4627759" y="459835"/>
                  <a:pt x="4540627" y="469720"/>
                </a:cubicBezTo>
                <a:cubicBezTo>
                  <a:pt x="4461843" y="484989"/>
                  <a:pt x="4379998" y="415522"/>
                  <a:pt x="4384054" y="313147"/>
                </a:cubicBezTo>
                <a:moveTo>
                  <a:pt x="313147" y="1252587"/>
                </a:moveTo>
                <a:cubicBezTo>
                  <a:pt x="309859" y="1108248"/>
                  <a:pt x="300991" y="1034751"/>
                  <a:pt x="313147" y="939440"/>
                </a:cubicBezTo>
                <a:cubicBezTo>
                  <a:pt x="303071" y="839601"/>
                  <a:pt x="369595" y="796223"/>
                  <a:pt x="469720" y="782867"/>
                </a:cubicBezTo>
                <a:cubicBezTo>
                  <a:pt x="541274" y="778592"/>
                  <a:pt x="638626" y="864523"/>
                  <a:pt x="626293" y="939440"/>
                </a:cubicBezTo>
                <a:cubicBezTo>
                  <a:pt x="634031" y="1112039"/>
                  <a:pt x="501243" y="1256767"/>
                  <a:pt x="313146" y="1252587"/>
                </a:cubicBezTo>
                <a:cubicBezTo>
                  <a:pt x="179885" y="1248774"/>
                  <a:pt x="-1582" y="1088904"/>
                  <a:pt x="-1" y="939440"/>
                </a:cubicBezTo>
                <a:moveTo>
                  <a:pt x="626293" y="939440"/>
                </a:moveTo>
                <a:cubicBezTo>
                  <a:pt x="629057" y="1248948"/>
                  <a:pt x="658048" y="1326417"/>
                  <a:pt x="626293" y="1585029"/>
                </a:cubicBezTo>
                <a:cubicBezTo>
                  <a:pt x="594538" y="1843641"/>
                  <a:pt x="645604" y="2024345"/>
                  <a:pt x="626293" y="2153147"/>
                </a:cubicBezTo>
                <a:cubicBezTo>
                  <a:pt x="606982" y="2281949"/>
                  <a:pt x="612468" y="2642477"/>
                  <a:pt x="626293" y="2798735"/>
                </a:cubicBezTo>
                <a:cubicBezTo>
                  <a:pt x="640118" y="2954993"/>
                  <a:pt x="647287" y="3338814"/>
                  <a:pt x="626293" y="3483059"/>
                </a:cubicBezTo>
                <a:cubicBezTo>
                  <a:pt x="605299" y="3627304"/>
                  <a:pt x="625189" y="3823016"/>
                  <a:pt x="626293" y="4128648"/>
                </a:cubicBezTo>
                <a:cubicBezTo>
                  <a:pt x="627397" y="4434280"/>
                  <a:pt x="658358" y="4587409"/>
                  <a:pt x="626293" y="4812972"/>
                </a:cubicBezTo>
              </a:path>
              <a:path w="5010347" h="5439265" fill="none" stroke="0" extrusionOk="0">
                <a:moveTo>
                  <a:pt x="0" y="939440"/>
                </a:moveTo>
                <a:cubicBezTo>
                  <a:pt x="-4022" y="747987"/>
                  <a:pt x="169286" y="633354"/>
                  <a:pt x="313147" y="626293"/>
                </a:cubicBezTo>
                <a:cubicBezTo>
                  <a:pt x="504600" y="653508"/>
                  <a:pt x="714753" y="641511"/>
                  <a:pt x="1032341" y="626293"/>
                </a:cubicBezTo>
                <a:cubicBezTo>
                  <a:pt x="1349929" y="611075"/>
                  <a:pt x="1499428" y="594588"/>
                  <a:pt x="1792243" y="626293"/>
                </a:cubicBezTo>
                <a:cubicBezTo>
                  <a:pt x="2085058" y="657998"/>
                  <a:pt x="2222385" y="634361"/>
                  <a:pt x="2470728" y="626293"/>
                </a:cubicBezTo>
                <a:cubicBezTo>
                  <a:pt x="2719072" y="618225"/>
                  <a:pt x="2878531" y="636708"/>
                  <a:pt x="3027085" y="626293"/>
                </a:cubicBezTo>
                <a:cubicBezTo>
                  <a:pt x="3175639" y="615878"/>
                  <a:pt x="3466027" y="645081"/>
                  <a:pt x="3624151" y="626293"/>
                </a:cubicBezTo>
                <a:cubicBezTo>
                  <a:pt x="3782275" y="607505"/>
                  <a:pt x="4224271" y="615459"/>
                  <a:pt x="4384054" y="626293"/>
                </a:cubicBezTo>
                <a:cubicBezTo>
                  <a:pt x="4374508" y="477048"/>
                  <a:pt x="4376685" y="427755"/>
                  <a:pt x="4384054" y="313147"/>
                </a:cubicBezTo>
                <a:cubicBezTo>
                  <a:pt x="4375354" y="138455"/>
                  <a:pt x="4535347" y="-19403"/>
                  <a:pt x="4697201" y="0"/>
                </a:cubicBezTo>
                <a:cubicBezTo>
                  <a:pt x="4864651" y="-28329"/>
                  <a:pt x="5007869" y="133722"/>
                  <a:pt x="5010348" y="313147"/>
                </a:cubicBezTo>
                <a:cubicBezTo>
                  <a:pt x="5095198" y="1745456"/>
                  <a:pt x="4910890" y="3120761"/>
                  <a:pt x="5010347" y="4499825"/>
                </a:cubicBezTo>
                <a:cubicBezTo>
                  <a:pt x="5049924" y="4681937"/>
                  <a:pt x="4871610" y="4822010"/>
                  <a:pt x="4697200" y="4812972"/>
                </a:cubicBezTo>
                <a:cubicBezTo>
                  <a:pt x="4464102" y="4827290"/>
                  <a:pt x="4404423" y="4825519"/>
                  <a:pt x="4140843" y="4812972"/>
                </a:cubicBezTo>
                <a:cubicBezTo>
                  <a:pt x="3877263" y="4800425"/>
                  <a:pt x="3704030" y="4825912"/>
                  <a:pt x="3584485" y="4812972"/>
                </a:cubicBezTo>
                <a:cubicBezTo>
                  <a:pt x="3464940" y="4800032"/>
                  <a:pt x="3258583" y="4799023"/>
                  <a:pt x="2987419" y="4812972"/>
                </a:cubicBezTo>
                <a:cubicBezTo>
                  <a:pt x="2716255" y="4826921"/>
                  <a:pt x="2427373" y="4810032"/>
                  <a:pt x="2227516" y="4812972"/>
                </a:cubicBezTo>
                <a:cubicBezTo>
                  <a:pt x="2027659" y="4815912"/>
                  <a:pt x="1720166" y="4825979"/>
                  <a:pt x="1549032" y="4812972"/>
                </a:cubicBezTo>
                <a:cubicBezTo>
                  <a:pt x="1377898" y="4799965"/>
                  <a:pt x="1057196" y="4767316"/>
                  <a:pt x="626293" y="4812972"/>
                </a:cubicBezTo>
                <a:cubicBezTo>
                  <a:pt x="637139" y="4907394"/>
                  <a:pt x="614855" y="5029402"/>
                  <a:pt x="626293" y="5126118"/>
                </a:cubicBezTo>
                <a:cubicBezTo>
                  <a:pt x="592618" y="5276913"/>
                  <a:pt x="452762" y="5422354"/>
                  <a:pt x="313146" y="5439265"/>
                </a:cubicBezTo>
                <a:cubicBezTo>
                  <a:pt x="141772" y="5444776"/>
                  <a:pt x="13149" y="5297396"/>
                  <a:pt x="-1" y="5126118"/>
                </a:cubicBezTo>
                <a:cubicBezTo>
                  <a:pt x="164011" y="4018091"/>
                  <a:pt x="4270" y="2388760"/>
                  <a:pt x="0" y="939440"/>
                </a:cubicBezTo>
                <a:close/>
                <a:moveTo>
                  <a:pt x="4384054" y="626293"/>
                </a:moveTo>
                <a:cubicBezTo>
                  <a:pt x="4530793" y="641872"/>
                  <a:pt x="4607007" y="614118"/>
                  <a:pt x="4697200" y="626293"/>
                </a:cubicBezTo>
                <a:cubicBezTo>
                  <a:pt x="4859613" y="628119"/>
                  <a:pt x="5021504" y="479057"/>
                  <a:pt x="5010347" y="313146"/>
                </a:cubicBezTo>
                <a:moveTo>
                  <a:pt x="4697200" y="626293"/>
                </a:moveTo>
                <a:cubicBezTo>
                  <a:pt x="4697016" y="562664"/>
                  <a:pt x="4707478" y="413822"/>
                  <a:pt x="4697200" y="313147"/>
                </a:cubicBezTo>
                <a:cubicBezTo>
                  <a:pt x="4702813" y="383907"/>
                  <a:pt x="4634227" y="482049"/>
                  <a:pt x="4540627" y="469720"/>
                </a:cubicBezTo>
                <a:cubicBezTo>
                  <a:pt x="4458095" y="462369"/>
                  <a:pt x="4387151" y="390123"/>
                  <a:pt x="4384054" y="313147"/>
                </a:cubicBezTo>
                <a:moveTo>
                  <a:pt x="313147" y="1252587"/>
                </a:moveTo>
                <a:cubicBezTo>
                  <a:pt x="313507" y="1174374"/>
                  <a:pt x="325532" y="1006644"/>
                  <a:pt x="313147" y="939440"/>
                </a:cubicBezTo>
                <a:cubicBezTo>
                  <a:pt x="306852" y="848078"/>
                  <a:pt x="381118" y="778790"/>
                  <a:pt x="469720" y="782867"/>
                </a:cubicBezTo>
                <a:cubicBezTo>
                  <a:pt x="570971" y="784990"/>
                  <a:pt x="630092" y="870525"/>
                  <a:pt x="626293" y="939440"/>
                </a:cubicBezTo>
                <a:cubicBezTo>
                  <a:pt x="610218" y="1126636"/>
                  <a:pt x="479940" y="1209986"/>
                  <a:pt x="313146" y="1252587"/>
                </a:cubicBezTo>
                <a:cubicBezTo>
                  <a:pt x="148610" y="1218047"/>
                  <a:pt x="18635" y="1125644"/>
                  <a:pt x="-1" y="939440"/>
                </a:cubicBezTo>
                <a:moveTo>
                  <a:pt x="626293" y="939440"/>
                </a:moveTo>
                <a:cubicBezTo>
                  <a:pt x="638237" y="1199900"/>
                  <a:pt x="638340" y="1210531"/>
                  <a:pt x="626293" y="1468823"/>
                </a:cubicBezTo>
                <a:cubicBezTo>
                  <a:pt x="614246" y="1727115"/>
                  <a:pt x="629521" y="1896408"/>
                  <a:pt x="626293" y="2036941"/>
                </a:cubicBezTo>
                <a:cubicBezTo>
                  <a:pt x="623065" y="2177474"/>
                  <a:pt x="622634" y="2390708"/>
                  <a:pt x="626293" y="2566323"/>
                </a:cubicBezTo>
                <a:cubicBezTo>
                  <a:pt x="629952" y="2741938"/>
                  <a:pt x="643087" y="2977318"/>
                  <a:pt x="626293" y="3211912"/>
                </a:cubicBezTo>
                <a:cubicBezTo>
                  <a:pt x="609499" y="3446506"/>
                  <a:pt x="606271" y="3611949"/>
                  <a:pt x="626293" y="3857501"/>
                </a:cubicBezTo>
                <a:cubicBezTo>
                  <a:pt x="646315" y="4103053"/>
                  <a:pt x="627344" y="4588387"/>
                  <a:pt x="626293" y="4812972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   Kamikaze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– japanski piloti samoubojice –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prvi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se put pojavljuju tijekom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borbi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za Filipine, potkraj 1944. godine.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Njihova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je zadaća bila da se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zrakoplovima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natovarenima bombama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zalijeću </a:t>
            </a:r>
            <a:r>
              <a:rPr lang="hr-HR" b="1" i="0" dirty="0">
                <a:solidFill>
                  <a:schemeClr val="tx1"/>
                </a:solidFill>
                <a:effectLst/>
              </a:rPr>
              <a:t>u američke brodove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,</a:t>
            </a: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ponajprije nosače zrakoplova. Ime su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dobili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prema legendarnom tajfunu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koji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je u 13. stoljeću Japan spasio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b="1" i="0" dirty="0">
                <a:solidFill>
                  <a:schemeClr val="tx1"/>
                </a:solidFill>
                <a:effectLst/>
              </a:rPr>
              <a:t>invazije Mongola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(</a:t>
            </a:r>
            <a:r>
              <a:rPr lang="hr-HR" b="1" i="0" dirty="0">
                <a:solidFill>
                  <a:schemeClr val="tx1"/>
                </a:solidFill>
                <a:effectLst/>
              </a:rPr>
              <a:t>kamikaze – božanski vjetar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).</a:t>
            </a: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Kamikaze su bili isključivo dobrovoljci,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prijavilo ih se tri puta više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od</a:t>
            </a: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broja zrakoplova kojima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je</a:t>
            </a: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Japan raspolagao.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72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2348005"/>
              </p:ext>
            </p:extLst>
          </p:nvPr>
        </p:nvGraphicFramePr>
        <p:xfrm>
          <a:off x="207389" y="1536569"/>
          <a:ext cx="7088957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5E15AA8-D761-430B-B5E5-F9DA997A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1414" y="1377402"/>
            <a:ext cx="3903237" cy="533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8432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E67B9D4-E414-4B83-B581-70672D4E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630" y="4253056"/>
            <a:ext cx="1841369" cy="2604943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9125BF3E-1AAD-43BB-9439-82959C759C4D}"/>
              </a:ext>
            </a:extLst>
          </p:cNvPr>
          <p:cNvSpPr/>
          <p:nvPr/>
        </p:nvSpPr>
        <p:spPr>
          <a:xfrm>
            <a:off x="8333295" y="1242135"/>
            <a:ext cx="3707876" cy="3193329"/>
          </a:xfrm>
          <a:custGeom>
            <a:avLst/>
            <a:gdLst>
              <a:gd name="connsiteX0" fmla="*/ 2485649 w 3707876"/>
              <a:gd name="connsiteY0" fmla="*/ 3504519 h 3193329"/>
              <a:gd name="connsiteX1" fmla="*/ 2012816 w 3707876"/>
              <a:gd name="connsiteY1" fmla="*/ 3187455 h 3193329"/>
              <a:gd name="connsiteX2" fmla="*/ 53190 w 3707876"/>
              <a:gd name="connsiteY2" fmla="*/ 1976379 h 3193329"/>
              <a:gd name="connsiteX3" fmla="*/ 1351285 w 3707876"/>
              <a:gd name="connsiteY3" fmla="*/ 59804 h 3193329"/>
              <a:gd name="connsiteX4" fmla="*/ 3495657 w 3707876"/>
              <a:gd name="connsiteY4" fmla="*/ 854883 h 3193329"/>
              <a:gd name="connsiteX5" fmla="*/ 2693190 w 3707876"/>
              <a:gd name="connsiteY5" fmla="*/ 3020362 h 3193329"/>
              <a:gd name="connsiteX6" fmla="*/ 2485649 w 3707876"/>
              <a:gd name="connsiteY6" fmla="*/ 3504519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2485649" y="3504519"/>
                </a:moveTo>
                <a:cubicBezTo>
                  <a:pt x="2328188" y="3412783"/>
                  <a:pt x="2153066" y="3304370"/>
                  <a:pt x="2012816" y="3187455"/>
                </a:cubicBezTo>
                <a:cubicBezTo>
                  <a:pt x="1165242" y="3334003"/>
                  <a:pt x="268987" y="2624589"/>
                  <a:pt x="53190" y="1976379"/>
                </a:cubicBezTo>
                <a:cubicBezTo>
                  <a:pt x="-323600" y="950621"/>
                  <a:pt x="446076" y="284670"/>
                  <a:pt x="1351285" y="59804"/>
                </a:cubicBezTo>
                <a:cubicBezTo>
                  <a:pt x="2101388" y="-224875"/>
                  <a:pt x="3062658" y="359759"/>
                  <a:pt x="3495657" y="854883"/>
                </a:cubicBezTo>
                <a:cubicBezTo>
                  <a:pt x="3769154" y="1655504"/>
                  <a:pt x="3706692" y="2451579"/>
                  <a:pt x="2693190" y="3020362"/>
                </a:cubicBezTo>
                <a:cubicBezTo>
                  <a:pt x="2599664" y="3185720"/>
                  <a:pt x="2547610" y="3314158"/>
                  <a:pt x="2485649" y="3504519"/>
                </a:cubicBezTo>
                <a:close/>
              </a:path>
              <a:path w="3707876" h="3193329" stroke="0" extrusionOk="0">
                <a:moveTo>
                  <a:pt x="2485649" y="3504519"/>
                </a:moveTo>
                <a:cubicBezTo>
                  <a:pt x="2285561" y="3364134"/>
                  <a:pt x="2118722" y="3275415"/>
                  <a:pt x="2012816" y="3187455"/>
                </a:cubicBezTo>
                <a:cubicBezTo>
                  <a:pt x="980970" y="3116106"/>
                  <a:pt x="142931" y="2617889"/>
                  <a:pt x="53190" y="1976379"/>
                </a:cubicBezTo>
                <a:cubicBezTo>
                  <a:pt x="-156313" y="1263717"/>
                  <a:pt x="368319" y="98519"/>
                  <a:pt x="1351285" y="59804"/>
                </a:cubicBezTo>
                <a:cubicBezTo>
                  <a:pt x="2123274" y="-144325"/>
                  <a:pt x="3095736" y="223452"/>
                  <a:pt x="3495657" y="854883"/>
                </a:cubicBezTo>
                <a:cubicBezTo>
                  <a:pt x="3974495" y="1667612"/>
                  <a:pt x="3452035" y="2677897"/>
                  <a:pt x="2693190" y="3020362"/>
                </a:cubicBezTo>
                <a:cubicBezTo>
                  <a:pt x="2619236" y="3148008"/>
                  <a:pt x="2565874" y="3336794"/>
                  <a:pt x="2485649" y="350451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7037"/>
                      <a:gd name="adj2" fmla="val 5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Nakon čitanja teksta (U/str. 110 i 111), 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paru ispunite tablicu o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kraju Drugog svjetskog rata.</a:t>
            </a:r>
            <a:endParaRPr lang="hr-HR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CBD10025-1798-4BD9-ADD5-E20C1E6DC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1828557"/>
              </p:ext>
            </p:extLst>
          </p:nvPr>
        </p:nvGraphicFramePr>
        <p:xfrm>
          <a:off x="87605" y="1196051"/>
          <a:ext cx="7542200" cy="570115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861328">
                  <a:extLst>
                    <a:ext uri="{9D8B030D-6E8A-4147-A177-3AD203B41FA5}">
                      <a16:colId xmlns:a16="http://schemas.microsoft.com/office/drawing/2014/main" xmlns="" val="731504641"/>
                    </a:ext>
                  </a:extLst>
                </a:gridCol>
                <a:gridCol w="1866274">
                  <a:extLst>
                    <a:ext uri="{9D8B030D-6E8A-4147-A177-3AD203B41FA5}">
                      <a16:colId xmlns:a16="http://schemas.microsoft.com/office/drawing/2014/main" xmlns="" val="1259646885"/>
                    </a:ext>
                  </a:extLst>
                </a:gridCol>
                <a:gridCol w="1866274">
                  <a:extLst>
                    <a:ext uri="{9D8B030D-6E8A-4147-A177-3AD203B41FA5}">
                      <a16:colId xmlns:a16="http://schemas.microsoft.com/office/drawing/2014/main" xmlns="" val="1944312476"/>
                    </a:ext>
                  </a:extLst>
                </a:gridCol>
                <a:gridCol w="223834">
                  <a:extLst>
                    <a:ext uri="{9D8B030D-6E8A-4147-A177-3AD203B41FA5}">
                      <a16:colId xmlns:a16="http://schemas.microsoft.com/office/drawing/2014/main" xmlns="" val="2168520467"/>
                    </a:ext>
                  </a:extLst>
                </a:gridCol>
                <a:gridCol w="1724490">
                  <a:extLst>
                    <a:ext uri="{9D8B030D-6E8A-4147-A177-3AD203B41FA5}">
                      <a16:colId xmlns:a16="http://schemas.microsoft.com/office/drawing/2014/main" xmlns="" val="4102839496"/>
                    </a:ext>
                  </a:extLst>
                </a:gridCol>
              </a:tblGrid>
              <a:tr h="28706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SLOM JAPANA</a:t>
                      </a:r>
                      <a:endParaRPr lang="hr-HR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96412"/>
                  </a:ext>
                </a:extLst>
              </a:tr>
              <a:tr h="287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Grad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Datum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Ime bombe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27674"/>
                  </a:ext>
                </a:extLst>
              </a:tr>
              <a:tr h="5097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Atomske bombe</a:t>
                      </a: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0115999"/>
                  </a:ext>
                </a:extLst>
              </a:tr>
              <a:tr h="46235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5785902"/>
                  </a:ext>
                </a:extLst>
              </a:tr>
              <a:tr h="28706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6243471"/>
                  </a:ext>
                </a:extLst>
              </a:tr>
              <a:tr h="3874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>
                          <a:effectLst/>
                        </a:rPr>
                        <a:t>Američki razlozi za korištenje atomskih bombi</a:t>
                      </a:r>
                      <a:endParaRPr lang="hr-HR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</a:rPr>
                        <a:t>razlog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9522738"/>
                  </a:ext>
                </a:extLst>
              </a:tr>
              <a:tr h="50962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</a:rPr>
                        <a:t>razlog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+mn-lt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4239607"/>
                  </a:ext>
                </a:extLst>
              </a:tr>
              <a:tr h="28706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3989398"/>
                  </a:ext>
                </a:extLst>
              </a:tr>
              <a:tr h="1202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Datum i mjesto potpisivanja japanske kapitulacije:</a:t>
                      </a: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0274455"/>
                  </a:ext>
                </a:extLst>
              </a:tr>
              <a:tr h="8970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Žrtve u Drugom svjetskom ratu:</a:t>
                      </a:r>
                      <a:endParaRPr lang="hr-HR" sz="1800" dirty="0">
                        <a:effectLst/>
                        <a:latin typeface="+mn-lt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Ukupan broj poginulih: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Država s najviše poginulih i broj: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Broj poginulih na području Jugoslavije:</a:t>
                      </a:r>
                      <a:endParaRPr lang="hr-H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1915439"/>
                  </a:ext>
                </a:extLst>
              </a:tr>
              <a:tr h="33099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72" marR="472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495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5472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99894839"/>
              </p:ext>
            </p:extLst>
          </p:nvPr>
        </p:nvGraphicFramePr>
        <p:xfrm>
          <a:off x="161980" y="1376314"/>
          <a:ext cx="3382498" cy="4647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906C061-6353-4D42-8BD3-BDD4E69B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9217" y="1417709"/>
            <a:ext cx="3832707" cy="42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9E09DB0F-83CC-49F7-AD36-2A94312E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0695" y="1417709"/>
            <a:ext cx="4359325" cy="382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0B807AD8-5FBF-4F4A-9E81-E9FF4C309DE5}"/>
              </a:ext>
            </a:extLst>
          </p:cNvPr>
          <p:cNvSpPr/>
          <p:nvPr/>
        </p:nvSpPr>
        <p:spPr>
          <a:xfrm>
            <a:off x="3676526" y="5759776"/>
            <a:ext cx="3718088" cy="991831"/>
          </a:xfrm>
          <a:custGeom>
            <a:avLst/>
            <a:gdLst>
              <a:gd name="connsiteX0" fmla="*/ 3718088 w 3718088"/>
              <a:gd name="connsiteY0" fmla="*/ 61989 h 991831"/>
              <a:gd name="connsiteX1" fmla="*/ 3656099 w 3718088"/>
              <a:gd name="connsiteY1" fmla="*/ 123978 h 991831"/>
              <a:gd name="connsiteX2" fmla="*/ 3656099 w 3718088"/>
              <a:gd name="connsiteY2" fmla="*/ 61989 h 991831"/>
              <a:gd name="connsiteX3" fmla="*/ 3625104 w 3718088"/>
              <a:gd name="connsiteY3" fmla="*/ 92984 h 991831"/>
              <a:gd name="connsiteX4" fmla="*/ 3594109 w 3718088"/>
              <a:gd name="connsiteY4" fmla="*/ 61989 h 991831"/>
              <a:gd name="connsiteX5" fmla="*/ 3594109 w 3718088"/>
              <a:gd name="connsiteY5" fmla="*/ 123979 h 991831"/>
              <a:gd name="connsiteX6" fmla="*/ 3111386 w 3718088"/>
              <a:gd name="connsiteY6" fmla="*/ 123979 h 991831"/>
              <a:gd name="connsiteX7" fmla="*/ 2522699 w 3718088"/>
              <a:gd name="connsiteY7" fmla="*/ 123979 h 991831"/>
              <a:gd name="connsiteX8" fmla="*/ 2039976 w 3718088"/>
              <a:gd name="connsiteY8" fmla="*/ 123979 h 991831"/>
              <a:gd name="connsiteX9" fmla="*/ 1451290 w 3718088"/>
              <a:gd name="connsiteY9" fmla="*/ 123979 h 991831"/>
              <a:gd name="connsiteX10" fmla="*/ 791960 w 3718088"/>
              <a:gd name="connsiteY10" fmla="*/ 123979 h 991831"/>
              <a:gd name="connsiteX11" fmla="*/ 61989 w 3718088"/>
              <a:gd name="connsiteY11" fmla="*/ 123979 h 991831"/>
              <a:gd name="connsiteX12" fmla="*/ 0 w 3718088"/>
              <a:gd name="connsiteY12" fmla="*/ 185968 h 991831"/>
              <a:gd name="connsiteX13" fmla="*/ 0 w 3718088"/>
              <a:gd name="connsiteY13" fmla="*/ 550466 h 991831"/>
              <a:gd name="connsiteX14" fmla="*/ 0 w 3718088"/>
              <a:gd name="connsiteY14" fmla="*/ 929842 h 991831"/>
              <a:gd name="connsiteX15" fmla="*/ 61989 w 3718088"/>
              <a:gd name="connsiteY15" fmla="*/ 991831 h 991831"/>
              <a:gd name="connsiteX16" fmla="*/ 123978 w 3718088"/>
              <a:gd name="connsiteY16" fmla="*/ 929842 h 991831"/>
              <a:gd name="connsiteX17" fmla="*/ 123979 w 3718088"/>
              <a:gd name="connsiteY17" fmla="*/ 867852 h 991831"/>
              <a:gd name="connsiteX18" fmla="*/ 783308 w 3718088"/>
              <a:gd name="connsiteY18" fmla="*/ 867852 h 991831"/>
              <a:gd name="connsiteX19" fmla="*/ 1371995 w 3718088"/>
              <a:gd name="connsiteY19" fmla="*/ 867852 h 991831"/>
              <a:gd name="connsiteX20" fmla="*/ 1925360 w 3718088"/>
              <a:gd name="connsiteY20" fmla="*/ 867852 h 991831"/>
              <a:gd name="connsiteX21" fmla="*/ 2443404 w 3718088"/>
              <a:gd name="connsiteY21" fmla="*/ 867852 h 991831"/>
              <a:gd name="connsiteX22" fmla="*/ 3032091 w 3718088"/>
              <a:gd name="connsiteY22" fmla="*/ 867852 h 991831"/>
              <a:gd name="connsiteX23" fmla="*/ 3656099 w 3718088"/>
              <a:gd name="connsiteY23" fmla="*/ 867852 h 991831"/>
              <a:gd name="connsiteX24" fmla="*/ 3718088 w 3718088"/>
              <a:gd name="connsiteY24" fmla="*/ 805863 h 991831"/>
              <a:gd name="connsiteX25" fmla="*/ 3718088 w 3718088"/>
              <a:gd name="connsiteY25" fmla="*/ 426487 h 991831"/>
              <a:gd name="connsiteX26" fmla="*/ 3718088 w 3718088"/>
              <a:gd name="connsiteY26" fmla="*/ 61989 h 991831"/>
              <a:gd name="connsiteX27" fmla="*/ 61989 w 3718088"/>
              <a:gd name="connsiteY27" fmla="*/ 247958 h 991831"/>
              <a:gd name="connsiteX28" fmla="*/ 123978 w 3718088"/>
              <a:gd name="connsiteY28" fmla="*/ 185969 h 991831"/>
              <a:gd name="connsiteX29" fmla="*/ 92983 w 3718088"/>
              <a:gd name="connsiteY29" fmla="*/ 154974 h 991831"/>
              <a:gd name="connsiteX30" fmla="*/ 61988 w 3718088"/>
              <a:gd name="connsiteY30" fmla="*/ 185969 h 991831"/>
              <a:gd name="connsiteX31" fmla="*/ 61989 w 3718088"/>
              <a:gd name="connsiteY31" fmla="*/ 247958 h 991831"/>
              <a:gd name="connsiteX0" fmla="*/ 61989 w 3718088"/>
              <a:gd name="connsiteY0" fmla="*/ 247958 h 991831"/>
              <a:gd name="connsiteX1" fmla="*/ 123978 w 3718088"/>
              <a:gd name="connsiteY1" fmla="*/ 185969 h 991831"/>
              <a:gd name="connsiteX2" fmla="*/ 92983 w 3718088"/>
              <a:gd name="connsiteY2" fmla="*/ 154974 h 991831"/>
              <a:gd name="connsiteX3" fmla="*/ 61988 w 3718088"/>
              <a:gd name="connsiteY3" fmla="*/ 185969 h 991831"/>
              <a:gd name="connsiteX4" fmla="*/ 61989 w 3718088"/>
              <a:gd name="connsiteY4" fmla="*/ 247958 h 991831"/>
              <a:gd name="connsiteX5" fmla="*/ 3656099 w 3718088"/>
              <a:gd name="connsiteY5" fmla="*/ 123979 h 991831"/>
              <a:gd name="connsiteX6" fmla="*/ 3718088 w 3718088"/>
              <a:gd name="connsiteY6" fmla="*/ 61990 h 991831"/>
              <a:gd name="connsiteX7" fmla="*/ 3656099 w 3718088"/>
              <a:gd name="connsiteY7" fmla="*/ 1 h 991831"/>
              <a:gd name="connsiteX8" fmla="*/ 3594110 w 3718088"/>
              <a:gd name="connsiteY8" fmla="*/ 61990 h 991831"/>
              <a:gd name="connsiteX9" fmla="*/ 3625105 w 3718088"/>
              <a:gd name="connsiteY9" fmla="*/ 92985 h 991831"/>
              <a:gd name="connsiteX10" fmla="*/ 3656100 w 3718088"/>
              <a:gd name="connsiteY10" fmla="*/ 61990 h 991831"/>
              <a:gd name="connsiteX11" fmla="*/ 3656099 w 3718088"/>
              <a:gd name="connsiteY11" fmla="*/ 123979 h 991831"/>
              <a:gd name="connsiteX0" fmla="*/ 0 w 3718088"/>
              <a:gd name="connsiteY0" fmla="*/ 185968 h 991831"/>
              <a:gd name="connsiteX1" fmla="*/ 61989 w 3718088"/>
              <a:gd name="connsiteY1" fmla="*/ 123979 h 991831"/>
              <a:gd name="connsiteX2" fmla="*/ 685997 w 3718088"/>
              <a:gd name="connsiteY2" fmla="*/ 123979 h 991831"/>
              <a:gd name="connsiteX3" fmla="*/ 1345326 w 3718088"/>
              <a:gd name="connsiteY3" fmla="*/ 123979 h 991831"/>
              <a:gd name="connsiteX4" fmla="*/ 1863370 w 3718088"/>
              <a:gd name="connsiteY4" fmla="*/ 123979 h 991831"/>
              <a:gd name="connsiteX5" fmla="*/ 2416736 w 3718088"/>
              <a:gd name="connsiteY5" fmla="*/ 123979 h 991831"/>
              <a:gd name="connsiteX6" fmla="*/ 3040744 w 3718088"/>
              <a:gd name="connsiteY6" fmla="*/ 123979 h 991831"/>
              <a:gd name="connsiteX7" fmla="*/ 3594109 w 3718088"/>
              <a:gd name="connsiteY7" fmla="*/ 123979 h 991831"/>
              <a:gd name="connsiteX8" fmla="*/ 3594109 w 3718088"/>
              <a:gd name="connsiteY8" fmla="*/ 61989 h 991831"/>
              <a:gd name="connsiteX9" fmla="*/ 3656098 w 3718088"/>
              <a:gd name="connsiteY9" fmla="*/ 0 h 991831"/>
              <a:gd name="connsiteX10" fmla="*/ 3718087 w 3718088"/>
              <a:gd name="connsiteY10" fmla="*/ 61989 h 991831"/>
              <a:gd name="connsiteX11" fmla="*/ 3718088 w 3718088"/>
              <a:gd name="connsiteY11" fmla="*/ 805863 h 991831"/>
              <a:gd name="connsiteX12" fmla="*/ 3656099 w 3718088"/>
              <a:gd name="connsiteY12" fmla="*/ 867852 h 991831"/>
              <a:gd name="connsiteX13" fmla="*/ 3138055 w 3718088"/>
              <a:gd name="connsiteY13" fmla="*/ 867852 h 991831"/>
              <a:gd name="connsiteX14" fmla="*/ 2514047 w 3718088"/>
              <a:gd name="connsiteY14" fmla="*/ 867852 h 991831"/>
              <a:gd name="connsiteX15" fmla="*/ 1996003 w 3718088"/>
              <a:gd name="connsiteY15" fmla="*/ 867852 h 991831"/>
              <a:gd name="connsiteX16" fmla="*/ 1442637 w 3718088"/>
              <a:gd name="connsiteY16" fmla="*/ 867852 h 991831"/>
              <a:gd name="connsiteX17" fmla="*/ 889272 w 3718088"/>
              <a:gd name="connsiteY17" fmla="*/ 867852 h 991831"/>
              <a:gd name="connsiteX18" fmla="*/ 123979 w 3718088"/>
              <a:gd name="connsiteY18" fmla="*/ 867852 h 991831"/>
              <a:gd name="connsiteX19" fmla="*/ 123979 w 3718088"/>
              <a:gd name="connsiteY19" fmla="*/ 929842 h 991831"/>
              <a:gd name="connsiteX20" fmla="*/ 61990 w 3718088"/>
              <a:gd name="connsiteY20" fmla="*/ 991831 h 991831"/>
              <a:gd name="connsiteX21" fmla="*/ 1 w 3718088"/>
              <a:gd name="connsiteY21" fmla="*/ 929842 h 991831"/>
              <a:gd name="connsiteX22" fmla="*/ 0 w 3718088"/>
              <a:gd name="connsiteY22" fmla="*/ 185968 h 991831"/>
              <a:gd name="connsiteX23" fmla="*/ 3594109 w 3718088"/>
              <a:gd name="connsiteY23" fmla="*/ 123979 h 991831"/>
              <a:gd name="connsiteX24" fmla="*/ 3656099 w 3718088"/>
              <a:gd name="connsiteY24" fmla="*/ 123979 h 991831"/>
              <a:gd name="connsiteX25" fmla="*/ 3718088 w 3718088"/>
              <a:gd name="connsiteY25" fmla="*/ 61990 h 991831"/>
              <a:gd name="connsiteX26" fmla="*/ 3656099 w 3718088"/>
              <a:gd name="connsiteY26" fmla="*/ 123979 h 991831"/>
              <a:gd name="connsiteX27" fmla="*/ 3656099 w 3718088"/>
              <a:gd name="connsiteY27" fmla="*/ 61989 h 991831"/>
              <a:gd name="connsiteX28" fmla="*/ 3625104 w 3718088"/>
              <a:gd name="connsiteY28" fmla="*/ 92984 h 991831"/>
              <a:gd name="connsiteX29" fmla="*/ 3594109 w 3718088"/>
              <a:gd name="connsiteY29" fmla="*/ 61989 h 991831"/>
              <a:gd name="connsiteX30" fmla="*/ 61989 w 3718088"/>
              <a:gd name="connsiteY30" fmla="*/ 247958 h 991831"/>
              <a:gd name="connsiteX31" fmla="*/ 61989 w 3718088"/>
              <a:gd name="connsiteY31" fmla="*/ 185968 h 991831"/>
              <a:gd name="connsiteX32" fmla="*/ 92984 w 3718088"/>
              <a:gd name="connsiteY32" fmla="*/ 154973 h 991831"/>
              <a:gd name="connsiteX33" fmla="*/ 123979 w 3718088"/>
              <a:gd name="connsiteY33" fmla="*/ 185968 h 991831"/>
              <a:gd name="connsiteX34" fmla="*/ 61990 w 3718088"/>
              <a:gd name="connsiteY34" fmla="*/ 247957 h 991831"/>
              <a:gd name="connsiteX35" fmla="*/ 1 w 3718088"/>
              <a:gd name="connsiteY35" fmla="*/ 185968 h 991831"/>
              <a:gd name="connsiteX36" fmla="*/ 123979 w 3718088"/>
              <a:gd name="connsiteY36" fmla="*/ 185968 h 991831"/>
              <a:gd name="connsiteX37" fmla="*/ 123979 w 3718088"/>
              <a:gd name="connsiteY37" fmla="*/ 867852 h 99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18088" h="991831" stroke="0" extrusionOk="0">
                <a:moveTo>
                  <a:pt x="3718088" y="61989"/>
                </a:moveTo>
                <a:cubicBezTo>
                  <a:pt x="3699763" y="86274"/>
                  <a:pt x="3686015" y="96309"/>
                  <a:pt x="3656099" y="123978"/>
                </a:cubicBezTo>
                <a:cubicBezTo>
                  <a:pt x="3657810" y="95636"/>
                  <a:pt x="3655396" y="84411"/>
                  <a:pt x="3656099" y="61989"/>
                </a:cubicBezTo>
                <a:cubicBezTo>
                  <a:pt x="3658518" y="82195"/>
                  <a:pt x="3641463" y="94377"/>
                  <a:pt x="3625104" y="92984"/>
                </a:cubicBezTo>
                <a:cubicBezTo>
                  <a:pt x="3608575" y="94147"/>
                  <a:pt x="3591334" y="79263"/>
                  <a:pt x="3594109" y="61989"/>
                </a:cubicBezTo>
                <a:cubicBezTo>
                  <a:pt x="3592419" y="81908"/>
                  <a:pt x="3591855" y="106675"/>
                  <a:pt x="3594109" y="123979"/>
                </a:cubicBezTo>
                <a:cubicBezTo>
                  <a:pt x="3452881" y="123141"/>
                  <a:pt x="3296036" y="103861"/>
                  <a:pt x="3111386" y="123979"/>
                </a:cubicBezTo>
                <a:cubicBezTo>
                  <a:pt x="2926736" y="144097"/>
                  <a:pt x="2661168" y="108149"/>
                  <a:pt x="2522699" y="123979"/>
                </a:cubicBezTo>
                <a:cubicBezTo>
                  <a:pt x="2384230" y="139809"/>
                  <a:pt x="2186566" y="108156"/>
                  <a:pt x="2039976" y="123979"/>
                </a:cubicBezTo>
                <a:cubicBezTo>
                  <a:pt x="1893386" y="139802"/>
                  <a:pt x="1667729" y="124814"/>
                  <a:pt x="1451290" y="123979"/>
                </a:cubicBezTo>
                <a:cubicBezTo>
                  <a:pt x="1234851" y="123144"/>
                  <a:pt x="1080179" y="138456"/>
                  <a:pt x="791960" y="123979"/>
                </a:cubicBezTo>
                <a:cubicBezTo>
                  <a:pt x="503741" y="109503"/>
                  <a:pt x="267256" y="94352"/>
                  <a:pt x="61989" y="123979"/>
                </a:cubicBezTo>
                <a:cubicBezTo>
                  <a:pt x="29150" y="125062"/>
                  <a:pt x="-4582" y="151139"/>
                  <a:pt x="0" y="185968"/>
                </a:cubicBezTo>
                <a:cubicBezTo>
                  <a:pt x="11205" y="268960"/>
                  <a:pt x="4218" y="386313"/>
                  <a:pt x="0" y="550466"/>
                </a:cubicBezTo>
                <a:cubicBezTo>
                  <a:pt x="-4218" y="714619"/>
                  <a:pt x="13695" y="768067"/>
                  <a:pt x="0" y="929842"/>
                </a:cubicBezTo>
                <a:cubicBezTo>
                  <a:pt x="-7339" y="963360"/>
                  <a:pt x="33746" y="995225"/>
                  <a:pt x="61989" y="991831"/>
                </a:cubicBezTo>
                <a:cubicBezTo>
                  <a:pt x="98806" y="990537"/>
                  <a:pt x="125694" y="963805"/>
                  <a:pt x="123978" y="929842"/>
                </a:cubicBezTo>
                <a:cubicBezTo>
                  <a:pt x="123033" y="908750"/>
                  <a:pt x="121880" y="886723"/>
                  <a:pt x="123979" y="867852"/>
                </a:cubicBezTo>
                <a:cubicBezTo>
                  <a:pt x="414697" y="889952"/>
                  <a:pt x="547173" y="872573"/>
                  <a:pt x="783308" y="867852"/>
                </a:cubicBezTo>
                <a:cubicBezTo>
                  <a:pt x="1019443" y="863131"/>
                  <a:pt x="1137315" y="893183"/>
                  <a:pt x="1371995" y="867852"/>
                </a:cubicBezTo>
                <a:cubicBezTo>
                  <a:pt x="1606675" y="842521"/>
                  <a:pt x="1797212" y="859263"/>
                  <a:pt x="1925360" y="867852"/>
                </a:cubicBezTo>
                <a:cubicBezTo>
                  <a:pt x="2053508" y="876441"/>
                  <a:pt x="2269982" y="855564"/>
                  <a:pt x="2443404" y="867852"/>
                </a:cubicBezTo>
                <a:cubicBezTo>
                  <a:pt x="2616826" y="880140"/>
                  <a:pt x="2776308" y="885102"/>
                  <a:pt x="3032091" y="867852"/>
                </a:cubicBezTo>
                <a:cubicBezTo>
                  <a:pt x="3287874" y="850602"/>
                  <a:pt x="3386935" y="876966"/>
                  <a:pt x="3656099" y="867852"/>
                </a:cubicBezTo>
                <a:cubicBezTo>
                  <a:pt x="3685896" y="869540"/>
                  <a:pt x="3721150" y="844124"/>
                  <a:pt x="3718088" y="805863"/>
                </a:cubicBezTo>
                <a:cubicBezTo>
                  <a:pt x="3708346" y="616817"/>
                  <a:pt x="3718231" y="608449"/>
                  <a:pt x="3718088" y="426487"/>
                </a:cubicBezTo>
                <a:cubicBezTo>
                  <a:pt x="3717945" y="244525"/>
                  <a:pt x="3712549" y="176246"/>
                  <a:pt x="3718088" y="61989"/>
                </a:cubicBezTo>
                <a:close/>
                <a:moveTo>
                  <a:pt x="61989" y="247958"/>
                </a:moveTo>
                <a:cubicBezTo>
                  <a:pt x="90008" y="244215"/>
                  <a:pt x="125914" y="217395"/>
                  <a:pt x="123978" y="185969"/>
                </a:cubicBezTo>
                <a:cubicBezTo>
                  <a:pt x="123707" y="168235"/>
                  <a:pt x="108373" y="153416"/>
                  <a:pt x="92983" y="154974"/>
                </a:cubicBezTo>
                <a:cubicBezTo>
                  <a:pt x="79536" y="153731"/>
                  <a:pt x="62336" y="169341"/>
                  <a:pt x="61988" y="185969"/>
                </a:cubicBezTo>
                <a:cubicBezTo>
                  <a:pt x="62575" y="208127"/>
                  <a:pt x="59672" y="222753"/>
                  <a:pt x="61989" y="247958"/>
                </a:cubicBezTo>
                <a:close/>
              </a:path>
              <a:path w="3718088" h="991831" fill="darkenLess" stroke="0" extrusionOk="0">
                <a:moveTo>
                  <a:pt x="61989" y="247958"/>
                </a:moveTo>
                <a:cubicBezTo>
                  <a:pt x="91975" y="251560"/>
                  <a:pt x="124336" y="218122"/>
                  <a:pt x="123978" y="185969"/>
                </a:cubicBezTo>
                <a:cubicBezTo>
                  <a:pt x="122212" y="167780"/>
                  <a:pt x="107528" y="154813"/>
                  <a:pt x="92983" y="154974"/>
                </a:cubicBezTo>
                <a:cubicBezTo>
                  <a:pt x="74050" y="151547"/>
                  <a:pt x="63992" y="170096"/>
                  <a:pt x="61988" y="185969"/>
                </a:cubicBezTo>
                <a:cubicBezTo>
                  <a:pt x="63647" y="204304"/>
                  <a:pt x="58296" y="226929"/>
                  <a:pt x="61989" y="247958"/>
                </a:cubicBezTo>
                <a:close/>
                <a:moveTo>
                  <a:pt x="3656099" y="123979"/>
                </a:moveTo>
                <a:cubicBezTo>
                  <a:pt x="3691377" y="127191"/>
                  <a:pt x="3720845" y="95112"/>
                  <a:pt x="3718088" y="61990"/>
                </a:cubicBezTo>
                <a:cubicBezTo>
                  <a:pt x="3723215" y="26763"/>
                  <a:pt x="3688268" y="-5038"/>
                  <a:pt x="3656099" y="1"/>
                </a:cubicBezTo>
                <a:cubicBezTo>
                  <a:pt x="3624988" y="-3579"/>
                  <a:pt x="3595808" y="26034"/>
                  <a:pt x="3594110" y="61990"/>
                </a:cubicBezTo>
                <a:cubicBezTo>
                  <a:pt x="3592820" y="82454"/>
                  <a:pt x="3608176" y="91718"/>
                  <a:pt x="3625105" y="92985"/>
                </a:cubicBezTo>
                <a:cubicBezTo>
                  <a:pt x="3638331" y="94210"/>
                  <a:pt x="3652682" y="76635"/>
                  <a:pt x="3656100" y="61990"/>
                </a:cubicBezTo>
                <a:cubicBezTo>
                  <a:pt x="3656787" y="84037"/>
                  <a:pt x="3655936" y="105080"/>
                  <a:pt x="3656099" y="123979"/>
                </a:cubicBezTo>
                <a:close/>
              </a:path>
              <a:path w="3718088" h="991831" fill="none" extrusionOk="0">
                <a:moveTo>
                  <a:pt x="0" y="185968"/>
                </a:moveTo>
                <a:cubicBezTo>
                  <a:pt x="6065" y="154796"/>
                  <a:pt x="28795" y="123418"/>
                  <a:pt x="61989" y="123979"/>
                </a:cubicBezTo>
                <a:cubicBezTo>
                  <a:pt x="213069" y="117682"/>
                  <a:pt x="377762" y="115936"/>
                  <a:pt x="685997" y="123979"/>
                </a:cubicBezTo>
                <a:cubicBezTo>
                  <a:pt x="994232" y="132022"/>
                  <a:pt x="1131202" y="156442"/>
                  <a:pt x="1345326" y="123979"/>
                </a:cubicBezTo>
                <a:cubicBezTo>
                  <a:pt x="1559450" y="91516"/>
                  <a:pt x="1656628" y="109476"/>
                  <a:pt x="1863370" y="123979"/>
                </a:cubicBezTo>
                <a:cubicBezTo>
                  <a:pt x="2070112" y="138482"/>
                  <a:pt x="2279965" y="135376"/>
                  <a:pt x="2416736" y="123979"/>
                </a:cubicBezTo>
                <a:cubicBezTo>
                  <a:pt x="2553507" y="112582"/>
                  <a:pt x="2798553" y="153370"/>
                  <a:pt x="3040744" y="123979"/>
                </a:cubicBezTo>
                <a:cubicBezTo>
                  <a:pt x="3282935" y="94588"/>
                  <a:pt x="3382605" y="136704"/>
                  <a:pt x="3594109" y="123979"/>
                </a:cubicBezTo>
                <a:cubicBezTo>
                  <a:pt x="3595148" y="94159"/>
                  <a:pt x="3592459" y="79761"/>
                  <a:pt x="3594109" y="61989"/>
                </a:cubicBezTo>
                <a:cubicBezTo>
                  <a:pt x="3602309" y="27715"/>
                  <a:pt x="3627230" y="1747"/>
                  <a:pt x="3656098" y="0"/>
                </a:cubicBezTo>
                <a:cubicBezTo>
                  <a:pt x="3688720" y="-3502"/>
                  <a:pt x="3714223" y="35375"/>
                  <a:pt x="3718087" y="61989"/>
                </a:cubicBezTo>
                <a:cubicBezTo>
                  <a:pt x="3704312" y="302034"/>
                  <a:pt x="3688776" y="513169"/>
                  <a:pt x="3718088" y="805863"/>
                </a:cubicBezTo>
                <a:cubicBezTo>
                  <a:pt x="3716860" y="845918"/>
                  <a:pt x="3684859" y="863570"/>
                  <a:pt x="3656099" y="867852"/>
                </a:cubicBezTo>
                <a:cubicBezTo>
                  <a:pt x="3539710" y="856958"/>
                  <a:pt x="3338131" y="853040"/>
                  <a:pt x="3138055" y="867852"/>
                </a:cubicBezTo>
                <a:cubicBezTo>
                  <a:pt x="2937979" y="882664"/>
                  <a:pt x="2680149" y="874997"/>
                  <a:pt x="2514047" y="867852"/>
                </a:cubicBezTo>
                <a:cubicBezTo>
                  <a:pt x="2347945" y="860707"/>
                  <a:pt x="2240459" y="882995"/>
                  <a:pt x="1996003" y="867852"/>
                </a:cubicBezTo>
                <a:cubicBezTo>
                  <a:pt x="1751547" y="852709"/>
                  <a:pt x="1581209" y="841782"/>
                  <a:pt x="1442637" y="867852"/>
                </a:cubicBezTo>
                <a:cubicBezTo>
                  <a:pt x="1304065" y="893922"/>
                  <a:pt x="1128415" y="887949"/>
                  <a:pt x="889272" y="867852"/>
                </a:cubicBezTo>
                <a:cubicBezTo>
                  <a:pt x="650130" y="847755"/>
                  <a:pt x="307859" y="905621"/>
                  <a:pt x="123979" y="867852"/>
                </a:cubicBezTo>
                <a:cubicBezTo>
                  <a:pt x="126099" y="895521"/>
                  <a:pt x="121567" y="905472"/>
                  <a:pt x="123979" y="929842"/>
                </a:cubicBezTo>
                <a:cubicBezTo>
                  <a:pt x="125295" y="966076"/>
                  <a:pt x="99739" y="998250"/>
                  <a:pt x="61990" y="991831"/>
                </a:cubicBezTo>
                <a:cubicBezTo>
                  <a:pt x="24358" y="985600"/>
                  <a:pt x="-286" y="960571"/>
                  <a:pt x="1" y="929842"/>
                </a:cubicBezTo>
                <a:cubicBezTo>
                  <a:pt x="-53556" y="703116"/>
                  <a:pt x="12299" y="428129"/>
                  <a:pt x="0" y="185968"/>
                </a:cubicBezTo>
                <a:close/>
                <a:moveTo>
                  <a:pt x="3594109" y="123979"/>
                </a:moveTo>
                <a:cubicBezTo>
                  <a:pt x="3614084" y="126884"/>
                  <a:pt x="3638553" y="125192"/>
                  <a:pt x="3656099" y="123979"/>
                </a:cubicBezTo>
                <a:cubicBezTo>
                  <a:pt x="3688418" y="125559"/>
                  <a:pt x="3716933" y="97317"/>
                  <a:pt x="3718088" y="61990"/>
                </a:cubicBezTo>
                <a:moveTo>
                  <a:pt x="3656099" y="123979"/>
                </a:moveTo>
                <a:cubicBezTo>
                  <a:pt x="3656993" y="97155"/>
                  <a:pt x="3656643" y="87902"/>
                  <a:pt x="3656099" y="61989"/>
                </a:cubicBezTo>
                <a:cubicBezTo>
                  <a:pt x="3655596" y="79748"/>
                  <a:pt x="3644774" y="93914"/>
                  <a:pt x="3625104" y="92984"/>
                </a:cubicBezTo>
                <a:cubicBezTo>
                  <a:pt x="3604946" y="95679"/>
                  <a:pt x="3593922" y="77796"/>
                  <a:pt x="3594109" y="61989"/>
                </a:cubicBezTo>
                <a:moveTo>
                  <a:pt x="61989" y="247958"/>
                </a:moveTo>
                <a:cubicBezTo>
                  <a:pt x="60295" y="220216"/>
                  <a:pt x="61319" y="201345"/>
                  <a:pt x="61989" y="185968"/>
                </a:cubicBezTo>
                <a:cubicBezTo>
                  <a:pt x="63250" y="169527"/>
                  <a:pt x="75582" y="151699"/>
                  <a:pt x="92984" y="154973"/>
                </a:cubicBezTo>
                <a:cubicBezTo>
                  <a:pt x="111620" y="158603"/>
                  <a:pt x="123555" y="169805"/>
                  <a:pt x="123979" y="185968"/>
                </a:cubicBezTo>
                <a:cubicBezTo>
                  <a:pt x="125740" y="220122"/>
                  <a:pt x="89334" y="245653"/>
                  <a:pt x="61990" y="247957"/>
                </a:cubicBezTo>
                <a:cubicBezTo>
                  <a:pt x="24708" y="249272"/>
                  <a:pt x="-5009" y="215804"/>
                  <a:pt x="1" y="185968"/>
                </a:cubicBezTo>
                <a:moveTo>
                  <a:pt x="123979" y="185968"/>
                </a:moveTo>
                <a:cubicBezTo>
                  <a:pt x="119775" y="328871"/>
                  <a:pt x="91998" y="675735"/>
                  <a:pt x="123979" y="867852"/>
                </a:cubicBezTo>
              </a:path>
              <a:path w="3718088" h="991831" fill="none" stroke="0" extrusionOk="0">
                <a:moveTo>
                  <a:pt x="0" y="185968"/>
                </a:moveTo>
                <a:cubicBezTo>
                  <a:pt x="-1058" y="151032"/>
                  <a:pt x="28008" y="125165"/>
                  <a:pt x="61989" y="123979"/>
                </a:cubicBezTo>
                <a:cubicBezTo>
                  <a:pt x="286710" y="96436"/>
                  <a:pt x="413563" y="136489"/>
                  <a:pt x="650676" y="123979"/>
                </a:cubicBezTo>
                <a:cubicBezTo>
                  <a:pt x="887789" y="111469"/>
                  <a:pt x="1015710" y="114597"/>
                  <a:pt x="1310005" y="123979"/>
                </a:cubicBezTo>
                <a:cubicBezTo>
                  <a:pt x="1604300" y="133361"/>
                  <a:pt x="1654281" y="137151"/>
                  <a:pt x="1792728" y="123979"/>
                </a:cubicBezTo>
                <a:cubicBezTo>
                  <a:pt x="1931175" y="110807"/>
                  <a:pt x="2207090" y="96056"/>
                  <a:pt x="2381414" y="123979"/>
                </a:cubicBezTo>
                <a:cubicBezTo>
                  <a:pt x="2555738" y="151902"/>
                  <a:pt x="2753265" y="137237"/>
                  <a:pt x="2864138" y="123979"/>
                </a:cubicBezTo>
                <a:cubicBezTo>
                  <a:pt x="2975011" y="110721"/>
                  <a:pt x="3399046" y="89805"/>
                  <a:pt x="3594109" y="123979"/>
                </a:cubicBezTo>
                <a:cubicBezTo>
                  <a:pt x="3592441" y="101217"/>
                  <a:pt x="3595568" y="77516"/>
                  <a:pt x="3594109" y="61989"/>
                </a:cubicBezTo>
                <a:cubicBezTo>
                  <a:pt x="3599362" y="27721"/>
                  <a:pt x="3625228" y="6142"/>
                  <a:pt x="3656098" y="0"/>
                </a:cubicBezTo>
                <a:cubicBezTo>
                  <a:pt x="3693478" y="-2727"/>
                  <a:pt x="3721715" y="20193"/>
                  <a:pt x="3718087" y="61989"/>
                </a:cubicBezTo>
                <a:cubicBezTo>
                  <a:pt x="3744962" y="310850"/>
                  <a:pt x="3731071" y="600519"/>
                  <a:pt x="3718088" y="805863"/>
                </a:cubicBezTo>
                <a:cubicBezTo>
                  <a:pt x="3719271" y="839170"/>
                  <a:pt x="3695152" y="867411"/>
                  <a:pt x="3656099" y="867852"/>
                </a:cubicBezTo>
                <a:cubicBezTo>
                  <a:pt x="3500513" y="870725"/>
                  <a:pt x="3178091" y="899693"/>
                  <a:pt x="2996770" y="867852"/>
                </a:cubicBezTo>
                <a:cubicBezTo>
                  <a:pt x="2815449" y="836011"/>
                  <a:pt x="2626974" y="872688"/>
                  <a:pt x="2443404" y="867852"/>
                </a:cubicBezTo>
                <a:cubicBezTo>
                  <a:pt x="2259834" y="863016"/>
                  <a:pt x="2004249" y="841191"/>
                  <a:pt x="1819397" y="867852"/>
                </a:cubicBezTo>
                <a:cubicBezTo>
                  <a:pt x="1634545" y="894513"/>
                  <a:pt x="1450145" y="885692"/>
                  <a:pt x="1160068" y="867852"/>
                </a:cubicBezTo>
                <a:cubicBezTo>
                  <a:pt x="869991" y="850012"/>
                  <a:pt x="520319" y="899656"/>
                  <a:pt x="123979" y="867852"/>
                </a:cubicBezTo>
                <a:cubicBezTo>
                  <a:pt x="124359" y="889478"/>
                  <a:pt x="126430" y="912789"/>
                  <a:pt x="123979" y="929842"/>
                </a:cubicBezTo>
                <a:cubicBezTo>
                  <a:pt x="117657" y="963084"/>
                  <a:pt x="89188" y="991358"/>
                  <a:pt x="61990" y="991831"/>
                </a:cubicBezTo>
                <a:cubicBezTo>
                  <a:pt x="26343" y="994470"/>
                  <a:pt x="-795" y="964571"/>
                  <a:pt x="1" y="929842"/>
                </a:cubicBezTo>
                <a:cubicBezTo>
                  <a:pt x="9561" y="699053"/>
                  <a:pt x="47760" y="419349"/>
                  <a:pt x="0" y="185968"/>
                </a:cubicBezTo>
                <a:close/>
                <a:moveTo>
                  <a:pt x="3594109" y="123979"/>
                </a:moveTo>
                <a:cubicBezTo>
                  <a:pt x="3623963" y="123125"/>
                  <a:pt x="3628735" y="121873"/>
                  <a:pt x="3656099" y="123979"/>
                </a:cubicBezTo>
                <a:cubicBezTo>
                  <a:pt x="3691818" y="122565"/>
                  <a:pt x="3719640" y="98447"/>
                  <a:pt x="3718088" y="61990"/>
                </a:cubicBezTo>
                <a:moveTo>
                  <a:pt x="3656099" y="123979"/>
                </a:moveTo>
                <a:cubicBezTo>
                  <a:pt x="3658120" y="93525"/>
                  <a:pt x="3657695" y="84290"/>
                  <a:pt x="3656099" y="61989"/>
                </a:cubicBezTo>
                <a:cubicBezTo>
                  <a:pt x="3652829" y="76956"/>
                  <a:pt x="3641330" y="92531"/>
                  <a:pt x="3625104" y="92984"/>
                </a:cubicBezTo>
                <a:cubicBezTo>
                  <a:pt x="3608220" y="93805"/>
                  <a:pt x="3596088" y="78856"/>
                  <a:pt x="3594109" y="61989"/>
                </a:cubicBezTo>
                <a:moveTo>
                  <a:pt x="61989" y="247958"/>
                </a:moveTo>
                <a:cubicBezTo>
                  <a:pt x="60980" y="219307"/>
                  <a:pt x="59203" y="204752"/>
                  <a:pt x="61989" y="185968"/>
                </a:cubicBezTo>
                <a:cubicBezTo>
                  <a:pt x="61214" y="170601"/>
                  <a:pt x="78688" y="153195"/>
                  <a:pt x="92984" y="154973"/>
                </a:cubicBezTo>
                <a:cubicBezTo>
                  <a:pt x="107512" y="155422"/>
                  <a:pt x="126288" y="167394"/>
                  <a:pt x="123979" y="185968"/>
                </a:cubicBezTo>
                <a:cubicBezTo>
                  <a:pt x="127954" y="214771"/>
                  <a:pt x="91439" y="253205"/>
                  <a:pt x="61990" y="247957"/>
                </a:cubicBezTo>
                <a:cubicBezTo>
                  <a:pt x="30685" y="253557"/>
                  <a:pt x="-3603" y="216737"/>
                  <a:pt x="1" y="185968"/>
                </a:cubicBezTo>
                <a:moveTo>
                  <a:pt x="123979" y="185968"/>
                </a:moveTo>
                <a:cubicBezTo>
                  <a:pt x="115472" y="443311"/>
                  <a:pt x="125848" y="612141"/>
                  <a:pt x="123979" y="867852"/>
                </a:cubicBezTo>
              </a:path>
            </a:pathLst>
          </a:custGeom>
          <a:blipFill dpi="0" rotWithShape="1">
            <a:blip r:embed="rId9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1" dirty="0" err="1">
                <a:solidFill>
                  <a:schemeClr val="tx1"/>
                </a:solidFill>
              </a:rPr>
              <a:t>Little</a:t>
            </a:r>
            <a:r>
              <a:rPr lang="hr-HR" sz="2400" b="1" i="1" dirty="0">
                <a:solidFill>
                  <a:schemeClr val="tx1"/>
                </a:solidFill>
              </a:rPr>
              <a:t> boy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8AB9BD25-7568-4215-8DFD-37702DBC3984}"/>
              </a:ext>
            </a:extLst>
          </p:cNvPr>
          <p:cNvSpPr/>
          <p:nvPr/>
        </p:nvSpPr>
        <p:spPr>
          <a:xfrm>
            <a:off x="8061561" y="5680658"/>
            <a:ext cx="3718088" cy="991831"/>
          </a:xfrm>
          <a:custGeom>
            <a:avLst/>
            <a:gdLst>
              <a:gd name="connsiteX0" fmla="*/ 3718088 w 3718088"/>
              <a:gd name="connsiteY0" fmla="*/ 61989 h 991831"/>
              <a:gd name="connsiteX1" fmla="*/ 3656099 w 3718088"/>
              <a:gd name="connsiteY1" fmla="*/ 123978 h 991831"/>
              <a:gd name="connsiteX2" fmla="*/ 3656099 w 3718088"/>
              <a:gd name="connsiteY2" fmla="*/ 61989 h 991831"/>
              <a:gd name="connsiteX3" fmla="*/ 3625104 w 3718088"/>
              <a:gd name="connsiteY3" fmla="*/ 92984 h 991831"/>
              <a:gd name="connsiteX4" fmla="*/ 3594109 w 3718088"/>
              <a:gd name="connsiteY4" fmla="*/ 61989 h 991831"/>
              <a:gd name="connsiteX5" fmla="*/ 3594109 w 3718088"/>
              <a:gd name="connsiteY5" fmla="*/ 123979 h 991831"/>
              <a:gd name="connsiteX6" fmla="*/ 3111386 w 3718088"/>
              <a:gd name="connsiteY6" fmla="*/ 123979 h 991831"/>
              <a:gd name="connsiteX7" fmla="*/ 2522699 w 3718088"/>
              <a:gd name="connsiteY7" fmla="*/ 123979 h 991831"/>
              <a:gd name="connsiteX8" fmla="*/ 2039976 w 3718088"/>
              <a:gd name="connsiteY8" fmla="*/ 123979 h 991831"/>
              <a:gd name="connsiteX9" fmla="*/ 1451290 w 3718088"/>
              <a:gd name="connsiteY9" fmla="*/ 123979 h 991831"/>
              <a:gd name="connsiteX10" fmla="*/ 791960 w 3718088"/>
              <a:gd name="connsiteY10" fmla="*/ 123979 h 991831"/>
              <a:gd name="connsiteX11" fmla="*/ 61989 w 3718088"/>
              <a:gd name="connsiteY11" fmla="*/ 123979 h 991831"/>
              <a:gd name="connsiteX12" fmla="*/ 0 w 3718088"/>
              <a:gd name="connsiteY12" fmla="*/ 185968 h 991831"/>
              <a:gd name="connsiteX13" fmla="*/ 0 w 3718088"/>
              <a:gd name="connsiteY13" fmla="*/ 550466 h 991831"/>
              <a:gd name="connsiteX14" fmla="*/ 0 w 3718088"/>
              <a:gd name="connsiteY14" fmla="*/ 929842 h 991831"/>
              <a:gd name="connsiteX15" fmla="*/ 61989 w 3718088"/>
              <a:gd name="connsiteY15" fmla="*/ 991831 h 991831"/>
              <a:gd name="connsiteX16" fmla="*/ 123978 w 3718088"/>
              <a:gd name="connsiteY16" fmla="*/ 929842 h 991831"/>
              <a:gd name="connsiteX17" fmla="*/ 123979 w 3718088"/>
              <a:gd name="connsiteY17" fmla="*/ 867852 h 991831"/>
              <a:gd name="connsiteX18" fmla="*/ 783308 w 3718088"/>
              <a:gd name="connsiteY18" fmla="*/ 867852 h 991831"/>
              <a:gd name="connsiteX19" fmla="*/ 1371995 w 3718088"/>
              <a:gd name="connsiteY19" fmla="*/ 867852 h 991831"/>
              <a:gd name="connsiteX20" fmla="*/ 1925360 w 3718088"/>
              <a:gd name="connsiteY20" fmla="*/ 867852 h 991831"/>
              <a:gd name="connsiteX21" fmla="*/ 2443404 w 3718088"/>
              <a:gd name="connsiteY21" fmla="*/ 867852 h 991831"/>
              <a:gd name="connsiteX22" fmla="*/ 3032091 w 3718088"/>
              <a:gd name="connsiteY22" fmla="*/ 867852 h 991831"/>
              <a:gd name="connsiteX23" fmla="*/ 3656099 w 3718088"/>
              <a:gd name="connsiteY23" fmla="*/ 867852 h 991831"/>
              <a:gd name="connsiteX24" fmla="*/ 3718088 w 3718088"/>
              <a:gd name="connsiteY24" fmla="*/ 805863 h 991831"/>
              <a:gd name="connsiteX25" fmla="*/ 3718088 w 3718088"/>
              <a:gd name="connsiteY25" fmla="*/ 426487 h 991831"/>
              <a:gd name="connsiteX26" fmla="*/ 3718088 w 3718088"/>
              <a:gd name="connsiteY26" fmla="*/ 61989 h 991831"/>
              <a:gd name="connsiteX27" fmla="*/ 61989 w 3718088"/>
              <a:gd name="connsiteY27" fmla="*/ 247958 h 991831"/>
              <a:gd name="connsiteX28" fmla="*/ 123978 w 3718088"/>
              <a:gd name="connsiteY28" fmla="*/ 185969 h 991831"/>
              <a:gd name="connsiteX29" fmla="*/ 92983 w 3718088"/>
              <a:gd name="connsiteY29" fmla="*/ 154974 h 991831"/>
              <a:gd name="connsiteX30" fmla="*/ 61988 w 3718088"/>
              <a:gd name="connsiteY30" fmla="*/ 185969 h 991831"/>
              <a:gd name="connsiteX31" fmla="*/ 61989 w 3718088"/>
              <a:gd name="connsiteY31" fmla="*/ 247958 h 991831"/>
              <a:gd name="connsiteX0" fmla="*/ 61989 w 3718088"/>
              <a:gd name="connsiteY0" fmla="*/ 247958 h 991831"/>
              <a:gd name="connsiteX1" fmla="*/ 123978 w 3718088"/>
              <a:gd name="connsiteY1" fmla="*/ 185969 h 991831"/>
              <a:gd name="connsiteX2" fmla="*/ 92983 w 3718088"/>
              <a:gd name="connsiteY2" fmla="*/ 154974 h 991831"/>
              <a:gd name="connsiteX3" fmla="*/ 61988 w 3718088"/>
              <a:gd name="connsiteY3" fmla="*/ 185969 h 991831"/>
              <a:gd name="connsiteX4" fmla="*/ 61989 w 3718088"/>
              <a:gd name="connsiteY4" fmla="*/ 247958 h 991831"/>
              <a:gd name="connsiteX5" fmla="*/ 3656099 w 3718088"/>
              <a:gd name="connsiteY5" fmla="*/ 123979 h 991831"/>
              <a:gd name="connsiteX6" fmla="*/ 3718088 w 3718088"/>
              <a:gd name="connsiteY6" fmla="*/ 61990 h 991831"/>
              <a:gd name="connsiteX7" fmla="*/ 3656099 w 3718088"/>
              <a:gd name="connsiteY7" fmla="*/ 1 h 991831"/>
              <a:gd name="connsiteX8" fmla="*/ 3594110 w 3718088"/>
              <a:gd name="connsiteY8" fmla="*/ 61990 h 991831"/>
              <a:gd name="connsiteX9" fmla="*/ 3625105 w 3718088"/>
              <a:gd name="connsiteY9" fmla="*/ 92985 h 991831"/>
              <a:gd name="connsiteX10" fmla="*/ 3656100 w 3718088"/>
              <a:gd name="connsiteY10" fmla="*/ 61990 h 991831"/>
              <a:gd name="connsiteX11" fmla="*/ 3656099 w 3718088"/>
              <a:gd name="connsiteY11" fmla="*/ 123979 h 991831"/>
              <a:gd name="connsiteX0" fmla="*/ 0 w 3718088"/>
              <a:gd name="connsiteY0" fmla="*/ 185968 h 991831"/>
              <a:gd name="connsiteX1" fmla="*/ 61989 w 3718088"/>
              <a:gd name="connsiteY1" fmla="*/ 123979 h 991831"/>
              <a:gd name="connsiteX2" fmla="*/ 685997 w 3718088"/>
              <a:gd name="connsiteY2" fmla="*/ 123979 h 991831"/>
              <a:gd name="connsiteX3" fmla="*/ 1345326 w 3718088"/>
              <a:gd name="connsiteY3" fmla="*/ 123979 h 991831"/>
              <a:gd name="connsiteX4" fmla="*/ 1863370 w 3718088"/>
              <a:gd name="connsiteY4" fmla="*/ 123979 h 991831"/>
              <a:gd name="connsiteX5" fmla="*/ 2416736 w 3718088"/>
              <a:gd name="connsiteY5" fmla="*/ 123979 h 991831"/>
              <a:gd name="connsiteX6" fmla="*/ 3040744 w 3718088"/>
              <a:gd name="connsiteY6" fmla="*/ 123979 h 991831"/>
              <a:gd name="connsiteX7" fmla="*/ 3594109 w 3718088"/>
              <a:gd name="connsiteY7" fmla="*/ 123979 h 991831"/>
              <a:gd name="connsiteX8" fmla="*/ 3594109 w 3718088"/>
              <a:gd name="connsiteY8" fmla="*/ 61989 h 991831"/>
              <a:gd name="connsiteX9" fmla="*/ 3656098 w 3718088"/>
              <a:gd name="connsiteY9" fmla="*/ 0 h 991831"/>
              <a:gd name="connsiteX10" fmla="*/ 3718087 w 3718088"/>
              <a:gd name="connsiteY10" fmla="*/ 61989 h 991831"/>
              <a:gd name="connsiteX11" fmla="*/ 3718088 w 3718088"/>
              <a:gd name="connsiteY11" fmla="*/ 805863 h 991831"/>
              <a:gd name="connsiteX12" fmla="*/ 3656099 w 3718088"/>
              <a:gd name="connsiteY12" fmla="*/ 867852 h 991831"/>
              <a:gd name="connsiteX13" fmla="*/ 3138055 w 3718088"/>
              <a:gd name="connsiteY13" fmla="*/ 867852 h 991831"/>
              <a:gd name="connsiteX14" fmla="*/ 2514047 w 3718088"/>
              <a:gd name="connsiteY14" fmla="*/ 867852 h 991831"/>
              <a:gd name="connsiteX15" fmla="*/ 1996003 w 3718088"/>
              <a:gd name="connsiteY15" fmla="*/ 867852 h 991831"/>
              <a:gd name="connsiteX16" fmla="*/ 1442637 w 3718088"/>
              <a:gd name="connsiteY16" fmla="*/ 867852 h 991831"/>
              <a:gd name="connsiteX17" fmla="*/ 889272 w 3718088"/>
              <a:gd name="connsiteY17" fmla="*/ 867852 h 991831"/>
              <a:gd name="connsiteX18" fmla="*/ 123979 w 3718088"/>
              <a:gd name="connsiteY18" fmla="*/ 867852 h 991831"/>
              <a:gd name="connsiteX19" fmla="*/ 123979 w 3718088"/>
              <a:gd name="connsiteY19" fmla="*/ 929842 h 991831"/>
              <a:gd name="connsiteX20" fmla="*/ 61990 w 3718088"/>
              <a:gd name="connsiteY20" fmla="*/ 991831 h 991831"/>
              <a:gd name="connsiteX21" fmla="*/ 1 w 3718088"/>
              <a:gd name="connsiteY21" fmla="*/ 929842 h 991831"/>
              <a:gd name="connsiteX22" fmla="*/ 0 w 3718088"/>
              <a:gd name="connsiteY22" fmla="*/ 185968 h 991831"/>
              <a:gd name="connsiteX23" fmla="*/ 3594109 w 3718088"/>
              <a:gd name="connsiteY23" fmla="*/ 123979 h 991831"/>
              <a:gd name="connsiteX24" fmla="*/ 3656099 w 3718088"/>
              <a:gd name="connsiteY24" fmla="*/ 123979 h 991831"/>
              <a:gd name="connsiteX25" fmla="*/ 3718088 w 3718088"/>
              <a:gd name="connsiteY25" fmla="*/ 61990 h 991831"/>
              <a:gd name="connsiteX26" fmla="*/ 3656099 w 3718088"/>
              <a:gd name="connsiteY26" fmla="*/ 123979 h 991831"/>
              <a:gd name="connsiteX27" fmla="*/ 3656099 w 3718088"/>
              <a:gd name="connsiteY27" fmla="*/ 61989 h 991831"/>
              <a:gd name="connsiteX28" fmla="*/ 3625104 w 3718088"/>
              <a:gd name="connsiteY28" fmla="*/ 92984 h 991831"/>
              <a:gd name="connsiteX29" fmla="*/ 3594109 w 3718088"/>
              <a:gd name="connsiteY29" fmla="*/ 61989 h 991831"/>
              <a:gd name="connsiteX30" fmla="*/ 61989 w 3718088"/>
              <a:gd name="connsiteY30" fmla="*/ 247958 h 991831"/>
              <a:gd name="connsiteX31" fmla="*/ 61989 w 3718088"/>
              <a:gd name="connsiteY31" fmla="*/ 185968 h 991831"/>
              <a:gd name="connsiteX32" fmla="*/ 92984 w 3718088"/>
              <a:gd name="connsiteY32" fmla="*/ 154973 h 991831"/>
              <a:gd name="connsiteX33" fmla="*/ 123979 w 3718088"/>
              <a:gd name="connsiteY33" fmla="*/ 185968 h 991831"/>
              <a:gd name="connsiteX34" fmla="*/ 61990 w 3718088"/>
              <a:gd name="connsiteY34" fmla="*/ 247957 h 991831"/>
              <a:gd name="connsiteX35" fmla="*/ 1 w 3718088"/>
              <a:gd name="connsiteY35" fmla="*/ 185968 h 991831"/>
              <a:gd name="connsiteX36" fmla="*/ 123979 w 3718088"/>
              <a:gd name="connsiteY36" fmla="*/ 185968 h 991831"/>
              <a:gd name="connsiteX37" fmla="*/ 123979 w 3718088"/>
              <a:gd name="connsiteY37" fmla="*/ 867852 h 99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18088" h="991831" stroke="0" extrusionOk="0">
                <a:moveTo>
                  <a:pt x="3718088" y="61989"/>
                </a:moveTo>
                <a:cubicBezTo>
                  <a:pt x="3699763" y="86274"/>
                  <a:pt x="3686015" y="96309"/>
                  <a:pt x="3656099" y="123978"/>
                </a:cubicBezTo>
                <a:cubicBezTo>
                  <a:pt x="3657810" y="95636"/>
                  <a:pt x="3655396" y="84411"/>
                  <a:pt x="3656099" y="61989"/>
                </a:cubicBezTo>
                <a:cubicBezTo>
                  <a:pt x="3658518" y="82195"/>
                  <a:pt x="3641463" y="94377"/>
                  <a:pt x="3625104" y="92984"/>
                </a:cubicBezTo>
                <a:cubicBezTo>
                  <a:pt x="3608575" y="94147"/>
                  <a:pt x="3591334" y="79263"/>
                  <a:pt x="3594109" y="61989"/>
                </a:cubicBezTo>
                <a:cubicBezTo>
                  <a:pt x="3592419" y="81908"/>
                  <a:pt x="3591855" y="106675"/>
                  <a:pt x="3594109" y="123979"/>
                </a:cubicBezTo>
                <a:cubicBezTo>
                  <a:pt x="3452881" y="123141"/>
                  <a:pt x="3296036" y="103861"/>
                  <a:pt x="3111386" y="123979"/>
                </a:cubicBezTo>
                <a:cubicBezTo>
                  <a:pt x="2926736" y="144097"/>
                  <a:pt x="2661168" y="108149"/>
                  <a:pt x="2522699" y="123979"/>
                </a:cubicBezTo>
                <a:cubicBezTo>
                  <a:pt x="2384230" y="139809"/>
                  <a:pt x="2186566" y="108156"/>
                  <a:pt x="2039976" y="123979"/>
                </a:cubicBezTo>
                <a:cubicBezTo>
                  <a:pt x="1893386" y="139802"/>
                  <a:pt x="1667729" y="124814"/>
                  <a:pt x="1451290" y="123979"/>
                </a:cubicBezTo>
                <a:cubicBezTo>
                  <a:pt x="1234851" y="123144"/>
                  <a:pt x="1080179" y="138456"/>
                  <a:pt x="791960" y="123979"/>
                </a:cubicBezTo>
                <a:cubicBezTo>
                  <a:pt x="503741" y="109503"/>
                  <a:pt x="267256" y="94352"/>
                  <a:pt x="61989" y="123979"/>
                </a:cubicBezTo>
                <a:cubicBezTo>
                  <a:pt x="29150" y="125062"/>
                  <a:pt x="-4582" y="151139"/>
                  <a:pt x="0" y="185968"/>
                </a:cubicBezTo>
                <a:cubicBezTo>
                  <a:pt x="11205" y="268960"/>
                  <a:pt x="4218" y="386313"/>
                  <a:pt x="0" y="550466"/>
                </a:cubicBezTo>
                <a:cubicBezTo>
                  <a:pt x="-4218" y="714619"/>
                  <a:pt x="13695" y="768067"/>
                  <a:pt x="0" y="929842"/>
                </a:cubicBezTo>
                <a:cubicBezTo>
                  <a:pt x="-7339" y="963360"/>
                  <a:pt x="33746" y="995225"/>
                  <a:pt x="61989" y="991831"/>
                </a:cubicBezTo>
                <a:cubicBezTo>
                  <a:pt x="98806" y="990537"/>
                  <a:pt x="125694" y="963805"/>
                  <a:pt x="123978" y="929842"/>
                </a:cubicBezTo>
                <a:cubicBezTo>
                  <a:pt x="123033" y="908750"/>
                  <a:pt x="121880" y="886723"/>
                  <a:pt x="123979" y="867852"/>
                </a:cubicBezTo>
                <a:cubicBezTo>
                  <a:pt x="414697" y="889952"/>
                  <a:pt x="547173" y="872573"/>
                  <a:pt x="783308" y="867852"/>
                </a:cubicBezTo>
                <a:cubicBezTo>
                  <a:pt x="1019443" y="863131"/>
                  <a:pt x="1137315" y="893183"/>
                  <a:pt x="1371995" y="867852"/>
                </a:cubicBezTo>
                <a:cubicBezTo>
                  <a:pt x="1606675" y="842521"/>
                  <a:pt x="1797212" y="859263"/>
                  <a:pt x="1925360" y="867852"/>
                </a:cubicBezTo>
                <a:cubicBezTo>
                  <a:pt x="2053508" y="876441"/>
                  <a:pt x="2269982" y="855564"/>
                  <a:pt x="2443404" y="867852"/>
                </a:cubicBezTo>
                <a:cubicBezTo>
                  <a:pt x="2616826" y="880140"/>
                  <a:pt x="2776308" y="885102"/>
                  <a:pt x="3032091" y="867852"/>
                </a:cubicBezTo>
                <a:cubicBezTo>
                  <a:pt x="3287874" y="850602"/>
                  <a:pt x="3386935" y="876966"/>
                  <a:pt x="3656099" y="867852"/>
                </a:cubicBezTo>
                <a:cubicBezTo>
                  <a:pt x="3685896" y="869540"/>
                  <a:pt x="3721150" y="844124"/>
                  <a:pt x="3718088" y="805863"/>
                </a:cubicBezTo>
                <a:cubicBezTo>
                  <a:pt x="3708346" y="616817"/>
                  <a:pt x="3718231" y="608449"/>
                  <a:pt x="3718088" y="426487"/>
                </a:cubicBezTo>
                <a:cubicBezTo>
                  <a:pt x="3717945" y="244525"/>
                  <a:pt x="3712549" y="176246"/>
                  <a:pt x="3718088" y="61989"/>
                </a:cubicBezTo>
                <a:close/>
                <a:moveTo>
                  <a:pt x="61989" y="247958"/>
                </a:moveTo>
                <a:cubicBezTo>
                  <a:pt x="90008" y="244215"/>
                  <a:pt x="125914" y="217395"/>
                  <a:pt x="123978" y="185969"/>
                </a:cubicBezTo>
                <a:cubicBezTo>
                  <a:pt x="123707" y="168235"/>
                  <a:pt x="108373" y="153416"/>
                  <a:pt x="92983" y="154974"/>
                </a:cubicBezTo>
                <a:cubicBezTo>
                  <a:pt x="79536" y="153731"/>
                  <a:pt x="62336" y="169341"/>
                  <a:pt x="61988" y="185969"/>
                </a:cubicBezTo>
                <a:cubicBezTo>
                  <a:pt x="62575" y="208127"/>
                  <a:pt x="59672" y="222753"/>
                  <a:pt x="61989" y="247958"/>
                </a:cubicBezTo>
                <a:close/>
              </a:path>
              <a:path w="3718088" h="991831" fill="darkenLess" stroke="0" extrusionOk="0">
                <a:moveTo>
                  <a:pt x="61989" y="247958"/>
                </a:moveTo>
                <a:cubicBezTo>
                  <a:pt x="91975" y="251560"/>
                  <a:pt x="124336" y="218122"/>
                  <a:pt x="123978" y="185969"/>
                </a:cubicBezTo>
                <a:cubicBezTo>
                  <a:pt x="122212" y="167780"/>
                  <a:pt x="107528" y="154813"/>
                  <a:pt x="92983" y="154974"/>
                </a:cubicBezTo>
                <a:cubicBezTo>
                  <a:pt x="74050" y="151547"/>
                  <a:pt x="63992" y="170096"/>
                  <a:pt x="61988" y="185969"/>
                </a:cubicBezTo>
                <a:cubicBezTo>
                  <a:pt x="63647" y="204304"/>
                  <a:pt x="58296" y="226929"/>
                  <a:pt x="61989" y="247958"/>
                </a:cubicBezTo>
                <a:close/>
                <a:moveTo>
                  <a:pt x="3656099" y="123979"/>
                </a:moveTo>
                <a:cubicBezTo>
                  <a:pt x="3691377" y="127191"/>
                  <a:pt x="3720845" y="95112"/>
                  <a:pt x="3718088" y="61990"/>
                </a:cubicBezTo>
                <a:cubicBezTo>
                  <a:pt x="3723215" y="26763"/>
                  <a:pt x="3688268" y="-5038"/>
                  <a:pt x="3656099" y="1"/>
                </a:cubicBezTo>
                <a:cubicBezTo>
                  <a:pt x="3624988" y="-3579"/>
                  <a:pt x="3595808" y="26034"/>
                  <a:pt x="3594110" y="61990"/>
                </a:cubicBezTo>
                <a:cubicBezTo>
                  <a:pt x="3592820" y="82454"/>
                  <a:pt x="3608176" y="91718"/>
                  <a:pt x="3625105" y="92985"/>
                </a:cubicBezTo>
                <a:cubicBezTo>
                  <a:pt x="3638331" y="94210"/>
                  <a:pt x="3652682" y="76635"/>
                  <a:pt x="3656100" y="61990"/>
                </a:cubicBezTo>
                <a:cubicBezTo>
                  <a:pt x="3656787" y="84037"/>
                  <a:pt x="3655936" y="105080"/>
                  <a:pt x="3656099" y="123979"/>
                </a:cubicBezTo>
                <a:close/>
              </a:path>
              <a:path w="3718088" h="991831" fill="none" extrusionOk="0">
                <a:moveTo>
                  <a:pt x="0" y="185968"/>
                </a:moveTo>
                <a:cubicBezTo>
                  <a:pt x="6065" y="154796"/>
                  <a:pt x="28795" y="123418"/>
                  <a:pt x="61989" y="123979"/>
                </a:cubicBezTo>
                <a:cubicBezTo>
                  <a:pt x="213069" y="117682"/>
                  <a:pt x="377762" y="115936"/>
                  <a:pt x="685997" y="123979"/>
                </a:cubicBezTo>
                <a:cubicBezTo>
                  <a:pt x="994232" y="132022"/>
                  <a:pt x="1131202" y="156442"/>
                  <a:pt x="1345326" y="123979"/>
                </a:cubicBezTo>
                <a:cubicBezTo>
                  <a:pt x="1559450" y="91516"/>
                  <a:pt x="1656628" y="109476"/>
                  <a:pt x="1863370" y="123979"/>
                </a:cubicBezTo>
                <a:cubicBezTo>
                  <a:pt x="2070112" y="138482"/>
                  <a:pt x="2279965" y="135376"/>
                  <a:pt x="2416736" y="123979"/>
                </a:cubicBezTo>
                <a:cubicBezTo>
                  <a:pt x="2553507" y="112582"/>
                  <a:pt x="2798553" y="153370"/>
                  <a:pt x="3040744" y="123979"/>
                </a:cubicBezTo>
                <a:cubicBezTo>
                  <a:pt x="3282935" y="94588"/>
                  <a:pt x="3382605" y="136704"/>
                  <a:pt x="3594109" y="123979"/>
                </a:cubicBezTo>
                <a:cubicBezTo>
                  <a:pt x="3595148" y="94159"/>
                  <a:pt x="3592459" y="79761"/>
                  <a:pt x="3594109" y="61989"/>
                </a:cubicBezTo>
                <a:cubicBezTo>
                  <a:pt x="3602309" y="27715"/>
                  <a:pt x="3627230" y="1747"/>
                  <a:pt x="3656098" y="0"/>
                </a:cubicBezTo>
                <a:cubicBezTo>
                  <a:pt x="3688720" y="-3502"/>
                  <a:pt x="3714223" y="35375"/>
                  <a:pt x="3718087" y="61989"/>
                </a:cubicBezTo>
                <a:cubicBezTo>
                  <a:pt x="3704312" y="302034"/>
                  <a:pt x="3688776" y="513169"/>
                  <a:pt x="3718088" y="805863"/>
                </a:cubicBezTo>
                <a:cubicBezTo>
                  <a:pt x="3716860" y="845918"/>
                  <a:pt x="3684859" y="863570"/>
                  <a:pt x="3656099" y="867852"/>
                </a:cubicBezTo>
                <a:cubicBezTo>
                  <a:pt x="3539710" y="856958"/>
                  <a:pt x="3338131" y="853040"/>
                  <a:pt x="3138055" y="867852"/>
                </a:cubicBezTo>
                <a:cubicBezTo>
                  <a:pt x="2937979" y="882664"/>
                  <a:pt x="2680149" y="874997"/>
                  <a:pt x="2514047" y="867852"/>
                </a:cubicBezTo>
                <a:cubicBezTo>
                  <a:pt x="2347945" y="860707"/>
                  <a:pt x="2240459" y="882995"/>
                  <a:pt x="1996003" y="867852"/>
                </a:cubicBezTo>
                <a:cubicBezTo>
                  <a:pt x="1751547" y="852709"/>
                  <a:pt x="1581209" y="841782"/>
                  <a:pt x="1442637" y="867852"/>
                </a:cubicBezTo>
                <a:cubicBezTo>
                  <a:pt x="1304065" y="893922"/>
                  <a:pt x="1128415" y="887949"/>
                  <a:pt x="889272" y="867852"/>
                </a:cubicBezTo>
                <a:cubicBezTo>
                  <a:pt x="650130" y="847755"/>
                  <a:pt x="307859" y="905621"/>
                  <a:pt x="123979" y="867852"/>
                </a:cubicBezTo>
                <a:cubicBezTo>
                  <a:pt x="126099" y="895521"/>
                  <a:pt x="121567" y="905472"/>
                  <a:pt x="123979" y="929842"/>
                </a:cubicBezTo>
                <a:cubicBezTo>
                  <a:pt x="125295" y="966076"/>
                  <a:pt x="99739" y="998250"/>
                  <a:pt x="61990" y="991831"/>
                </a:cubicBezTo>
                <a:cubicBezTo>
                  <a:pt x="24358" y="985600"/>
                  <a:pt x="-286" y="960571"/>
                  <a:pt x="1" y="929842"/>
                </a:cubicBezTo>
                <a:cubicBezTo>
                  <a:pt x="-53556" y="703116"/>
                  <a:pt x="12299" y="428129"/>
                  <a:pt x="0" y="185968"/>
                </a:cubicBezTo>
                <a:close/>
                <a:moveTo>
                  <a:pt x="3594109" y="123979"/>
                </a:moveTo>
                <a:cubicBezTo>
                  <a:pt x="3614084" y="126884"/>
                  <a:pt x="3638553" y="125192"/>
                  <a:pt x="3656099" y="123979"/>
                </a:cubicBezTo>
                <a:cubicBezTo>
                  <a:pt x="3688418" y="125559"/>
                  <a:pt x="3716933" y="97317"/>
                  <a:pt x="3718088" y="61990"/>
                </a:cubicBezTo>
                <a:moveTo>
                  <a:pt x="3656099" y="123979"/>
                </a:moveTo>
                <a:cubicBezTo>
                  <a:pt x="3656993" y="97155"/>
                  <a:pt x="3656643" y="87902"/>
                  <a:pt x="3656099" y="61989"/>
                </a:cubicBezTo>
                <a:cubicBezTo>
                  <a:pt x="3655596" y="79748"/>
                  <a:pt x="3644774" y="93914"/>
                  <a:pt x="3625104" y="92984"/>
                </a:cubicBezTo>
                <a:cubicBezTo>
                  <a:pt x="3604946" y="95679"/>
                  <a:pt x="3593922" y="77796"/>
                  <a:pt x="3594109" y="61989"/>
                </a:cubicBezTo>
                <a:moveTo>
                  <a:pt x="61989" y="247958"/>
                </a:moveTo>
                <a:cubicBezTo>
                  <a:pt x="60295" y="220216"/>
                  <a:pt x="61319" y="201345"/>
                  <a:pt x="61989" y="185968"/>
                </a:cubicBezTo>
                <a:cubicBezTo>
                  <a:pt x="63250" y="169527"/>
                  <a:pt x="75582" y="151699"/>
                  <a:pt x="92984" y="154973"/>
                </a:cubicBezTo>
                <a:cubicBezTo>
                  <a:pt x="111620" y="158603"/>
                  <a:pt x="123555" y="169805"/>
                  <a:pt x="123979" y="185968"/>
                </a:cubicBezTo>
                <a:cubicBezTo>
                  <a:pt x="125740" y="220122"/>
                  <a:pt x="89334" y="245653"/>
                  <a:pt x="61990" y="247957"/>
                </a:cubicBezTo>
                <a:cubicBezTo>
                  <a:pt x="24708" y="249272"/>
                  <a:pt x="-5009" y="215804"/>
                  <a:pt x="1" y="185968"/>
                </a:cubicBezTo>
                <a:moveTo>
                  <a:pt x="123979" y="185968"/>
                </a:moveTo>
                <a:cubicBezTo>
                  <a:pt x="119775" y="328871"/>
                  <a:pt x="91998" y="675735"/>
                  <a:pt x="123979" y="867852"/>
                </a:cubicBezTo>
              </a:path>
              <a:path w="3718088" h="991831" fill="none" stroke="0" extrusionOk="0">
                <a:moveTo>
                  <a:pt x="0" y="185968"/>
                </a:moveTo>
                <a:cubicBezTo>
                  <a:pt x="-1058" y="151032"/>
                  <a:pt x="28008" y="125165"/>
                  <a:pt x="61989" y="123979"/>
                </a:cubicBezTo>
                <a:cubicBezTo>
                  <a:pt x="286710" y="96436"/>
                  <a:pt x="413563" y="136489"/>
                  <a:pt x="650676" y="123979"/>
                </a:cubicBezTo>
                <a:cubicBezTo>
                  <a:pt x="887789" y="111469"/>
                  <a:pt x="1015710" y="114597"/>
                  <a:pt x="1310005" y="123979"/>
                </a:cubicBezTo>
                <a:cubicBezTo>
                  <a:pt x="1604300" y="133361"/>
                  <a:pt x="1654281" y="137151"/>
                  <a:pt x="1792728" y="123979"/>
                </a:cubicBezTo>
                <a:cubicBezTo>
                  <a:pt x="1931175" y="110807"/>
                  <a:pt x="2207090" y="96056"/>
                  <a:pt x="2381414" y="123979"/>
                </a:cubicBezTo>
                <a:cubicBezTo>
                  <a:pt x="2555738" y="151902"/>
                  <a:pt x="2753265" y="137237"/>
                  <a:pt x="2864138" y="123979"/>
                </a:cubicBezTo>
                <a:cubicBezTo>
                  <a:pt x="2975011" y="110721"/>
                  <a:pt x="3399046" y="89805"/>
                  <a:pt x="3594109" y="123979"/>
                </a:cubicBezTo>
                <a:cubicBezTo>
                  <a:pt x="3592441" y="101217"/>
                  <a:pt x="3595568" y="77516"/>
                  <a:pt x="3594109" y="61989"/>
                </a:cubicBezTo>
                <a:cubicBezTo>
                  <a:pt x="3599362" y="27721"/>
                  <a:pt x="3625228" y="6142"/>
                  <a:pt x="3656098" y="0"/>
                </a:cubicBezTo>
                <a:cubicBezTo>
                  <a:pt x="3693478" y="-2727"/>
                  <a:pt x="3721715" y="20193"/>
                  <a:pt x="3718087" y="61989"/>
                </a:cubicBezTo>
                <a:cubicBezTo>
                  <a:pt x="3744962" y="310850"/>
                  <a:pt x="3731071" y="600519"/>
                  <a:pt x="3718088" y="805863"/>
                </a:cubicBezTo>
                <a:cubicBezTo>
                  <a:pt x="3719271" y="839170"/>
                  <a:pt x="3695152" y="867411"/>
                  <a:pt x="3656099" y="867852"/>
                </a:cubicBezTo>
                <a:cubicBezTo>
                  <a:pt x="3500513" y="870725"/>
                  <a:pt x="3178091" y="899693"/>
                  <a:pt x="2996770" y="867852"/>
                </a:cubicBezTo>
                <a:cubicBezTo>
                  <a:pt x="2815449" y="836011"/>
                  <a:pt x="2626974" y="872688"/>
                  <a:pt x="2443404" y="867852"/>
                </a:cubicBezTo>
                <a:cubicBezTo>
                  <a:pt x="2259834" y="863016"/>
                  <a:pt x="2004249" y="841191"/>
                  <a:pt x="1819397" y="867852"/>
                </a:cubicBezTo>
                <a:cubicBezTo>
                  <a:pt x="1634545" y="894513"/>
                  <a:pt x="1450145" y="885692"/>
                  <a:pt x="1160068" y="867852"/>
                </a:cubicBezTo>
                <a:cubicBezTo>
                  <a:pt x="869991" y="850012"/>
                  <a:pt x="520319" y="899656"/>
                  <a:pt x="123979" y="867852"/>
                </a:cubicBezTo>
                <a:cubicBezTo>
                  <a:pt x="124359" y="889478"/>
                  <a:pt x="126430" y="912789"/>
                  <a:pt x="123979" y="929842"/>
                </a:cubicBezTo>
                <a:cubicBezTo>
                  <a:pt x="117657" y="963084"/>
                  <a:pt x="89188" y="991358"/>
                  <a:pt x="61990" y="991831"/>
                </a:cubicBezTo>
                <a:cubicBezTo>
                  <a:pt x="26343" y="994470"/>
                  <a:pt x="-795" y="964571"/>
                  <a:pt x="1" y="929842"/>
                </a:cubicBezTo>
                <a:cubicBezTo>
                  <a:pt x="9561" y="699053"/>
                  <a:pt x="47760" y="419349"/>
                  <a:pt x="0" y="185968"/>
                </a:cubicBezTo>
                <a:close/>
                <a:moveTo>
                  <a:pt x="3594109" y="123979"/>
                </a:moveTo>
                <a:cubicBezTo>
                  <a:pt x="3623963" y="123125"/>
                  <a:pt x="3628735" y="121873"/>
                  <a:pt x="3656099" y="123979"/>
                </a:cubicBezTo>
                <a:cubicBezTo>
                  <a:pt x="3691818" y="122565"/>
                  <a:pt x="3719640" y="98447"/>
                  <a:pt x="3718088" y="61990"/>
                </a:cubicBezTo>
                <a:moveTo>
                  <a:pt x="3656099" y="123979"/>
                </a:moveTo>
                <a:cubicBezTo>
                  <a:pt x="3658120" y="93525"/>
                  <a:pt x="3657695" y="84290"/>
                  <a:pt x="3656099" y="61989"/>
                </a:cubicBezTo>
                <a:cubicBezTo>
                  <a:pt x="3652829" y="76956"/>
                  <a:pt x="3641330" y="92531"/>
                  <a:pt x="3625104" y="92984"/>
                </a:cubicBezTo>
                <a:cubicBezTo>
                  <a:pt x="3608220" y="93805"/>
                  <a:pt x="3596088" y="78856"/>
                  <a:pt x="3594109" y="61989"/>
                </a:cubicBezTo>
                <a:moveTo>
                  <a:pt x="61989" y="247958"/>
                </a:moveTo>
                <a:cubicBezTo>
                  <a:pt x="60980" y="219307"/>
                  <a:pt x="59203" y="204752"/>
                  <a:pt x="61989" y="185968"/>
                </a:cubicBezTo>
                <a:cubicBezTo>
                  <a:pt x="61214" y="170601"/>
                  <a:pt x="78688" y="153195"/>
                  <a:pt x="92984" y="154973"/>
                </a:cubicBezTo>
                <a:cubicBezTo>
                  <a:pt x="107512" y="155422"/>
                  <a:pt x="126288" y="167394"/>
                  <a:pt x="123979" y="185968"/>
                </a:cubicBezTo>
                <a:cubicBezTo>
                  <a:pt x="127954" y="214771"/>
                  <a:pt x="91439" y="253205"/>
                  <a:pt x="61990" y="247957"/>
                </a:cubicBezTo>
                <a:cubicBezTo>
                  <a:pt x="30685" y="253557"/>
                  <a:pt x="-3603" y="216737"/>
                  <a:pt x="1" y="185968"/>
                </a:cubicBezTo>
                <a:moveTo>
                  <a:pt x="123979" y="185968"/>
                </a:moveTo>
                <a:cubicBezTo>
                  <a:pt x="115472" y="443311"/>
                  <a:pt x="125848" y="612141"/>
                  <a:pt x="123979" y="867852"/>
                </a:cubicBezTo>
              </a:path>
            </a:pathLst>
          </a:custGeom>
          <a:blipFill dpi="0" rotWithShape="1">
            <a:blip r:embed="rId9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1" dirty="0" err="1">
                <a:solidFill>
                  <a:schemeClr val="tx1"/>
                </a:solidFill>
              </a:rPr>
              <a:t>Fat</a:t>
            </a:r>
            <a:r>
              <a:rPr lang="hr-HR" sz="2400" b="1" i="1" dirty="0">
                <a:solidFill>
                  <a:schemeClr val="tx1"/>
                </a:solidFill>
              </a:rPr>
              <a:t> </a:t>
            </a:r>
            <a:r>
              <a:rPr lang="hr-HR" sz="2400" b="1" i="1" dirty="0" err="1">
                <a:solidFill>
                  <a:schemeClr val="tx1"/>
                </a:solidFill>
              </a:rPr>
              <a:t>man</a:t>
            </a:r>
            <a:endParaRPr lang="en-US" sz="3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78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A66711E-EB6A-41EC-AA36-421D99B1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285" y="1322961"/>
            <a:ext cx="6992060" cy="545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08ECC06B-33D3-44EB-A9E0-7AAB5A07F8E0}"/>
              </a:ext>
            </a:extLst>
          </p:cNvPr>
          <p:cNvSpPr/>
          <p:nvPr/>
        </p:nvSpPr>
        <p:spPr>
          <a:xfrm>
            <a:off x="7984726" y="2196445"/>
            <a:ext cx="3638746" cy="4242759"/>
          </a:xfrm>
          <a:custGeom>
            <a:avLst/>
            <a:gdLst>
              <a:gd name="connsiteX0" fmla="*/ 3638746 w 3638746"/>
              <a:gd name="connsiteY0" fmla="*/ 227422 h 4242759"/>
              <a:gd name="connsiteX1" fmla="*/ 3411324 w 3638746"/>
              <a:gd name="connsiteY1" fmla="*/ 454844 h 4242759"/>
              <a:gd name="connsiteX2" fmla="*/ 3411324 w 3638746"/>
              <a:gd name="connsiteY2" fmla="*/ 227422 h 4242759"/>
              <a:gd name="connsiteX3" fmla="*/ 3297613 w 3638746"/>
              <a:gd name="connsiteY3" fmla="*/ 341133 h 4242759"/>
              <a:gd name="connsiteX4" fmla="*/ 3183902 w 3638746"/>
              <a:gd name="connsiteY4" fmla="*/ 227422 h 4242759"/>
              <a:gd name="connsiteX5" fmla="*/ 3183903 w 3638746"/>
              <a:gd name="connsiteY5" fmla="*/ 454843 h 4242759"/>
              <a:gd name="connsiteX6" fmla="*/ 2533477 w 3638746"/>
              <a:gd name="connsiteY6" fmla="*/ 454843 h 4242759"/>
              <a:gd name="connsiteX7" fmla="*/ 1971746 w 3638746"/>
              <a:gd name="connsiteY7" fmla="*/ 454843 h 4242759"/>
              <a:gd name="connsiteX8" fmla="*/ 1410014 w 3638746"/>
              <a:gd name="connsiteY8" fmla="*/ 454843 h 4242759"/>
              <a:gd name="connsiteX9" fmla="*/ 759589 w 3638746"/>
              <a:gd name="connsiteY9" fmla="*/ 454843 h 4242759"/>
              <a:gd name="connsiteX10" fmla="*/ 227422 w 3638746"/>
              <a:gd name="connsiteY10" fmla="*/ 454843 h 4242759"/>
              <a:gd name="connsiteX11" fmla="*/ 0 w 3638746"/>
              <a:gd name="connsiteY11" fmla="*/ 682265 h 4242759"/>
              <a:gd name="connsiteX12" fmla="*/ 0 w 3638746"/>
              <a:gd name="connsiteY12" fmla="*/ 1282218 h 4242759"/>
              <a:gd name="connsiteX13" fmla="*/ 0 w 3638746"/>
              <a:gd name="connsiteY13" fmla="*/ 1915502 h 4242759"/>
              <a:gd name="connsiteX14" fmla="*/ 0 w 3638746"/>
              <a:gd name="connsiteY14" fmla="*/ 2482124 h 4242759"/>
              <a:gd name="connsiteX15" fmla="*/ 0 w 3638746"/>
              <a:gd name="connsiteY15" fmla="*/ 3148738 h 4242759"/>
              <a:gd name="connsiteX16" fmla="*/ 0 w 3638746"/>
              <a:gd name="connsiteY16" fmla="*/ 4015337 h 4242759"/>
              <a:gd name="connsiteX17" fmla="*/ 227422 w 3638746"/>
              <a:gd name="connsiteY17" fmla="*/ 4242759 h 4242759"/>
              <a:gd name="connsiteX18" fmla="*/ 454844 w 3638746"/>
              <a:gd name="connsiteY18" fmla="*/ 4015337 h 4242759"/>
              <a:gd name="connsiteX19" fmla="*/ 454843 w 3638746"/>
              <a:gd name="connsiteY19" fmla="*/ 3787916 h 4242759"/>
              <a:gd name="connsiteX20" fmla="*/ 1075704 w 3638746"/>
              <a:gd name="connsiteY20" fmla="*/ 3787916 h 4242759"/>
              <a:gd name="connsiteX21" fmla="*/ 1578306 w 3638746"/>
              <a:gd name="connsiteY21" fmla="*/ 3787916 h 4242759"/>
              <a:gd name="connsiteX22" fmla="*/ 2169602 w 3638746"/>
              <a:gd name="connsiteY22" fmla="*/ 3787916 h 4242759"/>
              <a:gd name="connsiteX23" fmla="*/ 2760898 w 3638746"/>
              <a:gd name="connsiteY23" fmla="*/ 3787916 h 4242759"/>
              <a:gd name="connsiteX24" fmla="*/ 3411324 w 3638746"/>
              <a:gd name="connsiteY24" fmla="*/ 3787916 h 4242759"/>
              <a:gd name="connsiteX25" fmla="*/ 3638746 w 3638746"/>
              <a:gd name="connsiteY25" fmla="*/ 3560494 h 4242759"/>
              <a:gd name="connsiteX26" fmla="*/ 3638746 w 3638746"/>
              <a:gd name="connsiteY26" fmla="*/ 2993872 h 4242759"/>
              <a:gd name="connsiteX27" fmla="*/ 3638746 w 3638746"/>
              <a:gd name="connsiteY27" fmla="*/ 2360588 h 4242759"/>
              <a:gd name="connsiteX28" fmla="*/ 3638746 w 3638746"/>
              <a:gd name="connsiteY28" fmla="*/ 1727304 h 4242759"/>
              <a:gd name="connsiteX29" fmla="*/ 3638746 w 3638746"/>
              <a:gd name="connsiteY29" fmla="*/ 1027359 h 4242759"/>
              <a:gd name="connsiteX30" fmla="*/ 3638746 w 3638746"/>
              <a:gd name="connsiteY30" fmla="*/ 227422 h 4242759"/>
              <a:gd name="connsiteX31" fmla="*/ 227422 w 3638746"/>
              <a:gd name="connsiteY31" fmla="*/ 909687 h 4242759"/>
              <a:gd name="connsiteX32" fmla="*/ 454844 w 3638746"/>
              <a:gd name="connsiteY32" fmla="*/ 682265 h 4242759"/>
              <a:gd name="connsiteX33" fmla="*/ 341133 w 3638746"/>
              <a:gd name="connsiteY33" fmla="*/ 568554 h 4242759"/>
              <a:gd name="connsiteX34" fmla="*/ 227422 w 3638746"/>
              <a:gd name="connsiteY34" fmla="*/ 682265 h 4242759"/>
              <a:gd name="connsiteX35" fmla="*/ 227422 w 3638746"/>
              <a:gd name="connsiteY35" fmla="*/ 909687 h 4242759"/>
              <a:gd name="connsiteX0" fmla="*/ 227422 w 3638746"/>
              <a:gd name="connsiteY0" fmla="*/ 909687 h 4242759"/>
              <a:gd name="connsiteX1" fmla="*/ 454844 w 3638746"/>
              <a:gd name="connsiteY1" fmla="*/ 682265 h 4242759"/>
              <a:gd name="connsiteX2" fmla="*/ 341133 w 3638746"/>
              <a:gd name="connsiteY2" fmla="*/ 568554 h 4242759"/>
              <a:gd name="connsiteX3" fmla="*/ 227422 w 3638746"/>
              <a:gd name="connsiteY3" fmla="*/ 682265 h 4242759"/>
              <a:gd name="connsiteX4" fmla="*/ 227422 w 3638746"/>
              <a:gd name="connsiteY4" fmla="*/ 909687 h 4242759"/>
              <a:gd name="connsiteX5" fmla="*/ 3411324 w 3638746"/>
              <a:gd name="connsiteY5" fmla="*/ 454843 h 4242759"/>
              <a:gd name="connsiteX6" fmla="*/ 3638746 w 3638746"/>
              <a:gd name="connsiteY6" fmla="*/ 227421 h 4242759"/>
              <a:gd name="connsiteX7" fmla="*/ 3411324 w 3638746"/>
              <a:gd name="connsiteY7" fmla="*/ -1 h 4242759"/>
              <a:gd name="connsiteX8" fmla="*/ 3183902 w 3638746"/>
              <a:gd name="connsiteY8" fmla="*/ 227421 h 4242759"/>
              <a:gd name="connsiteX9" fmla="*/ 3297613 w 3638746"/>
              <a:gd name="connsiteY9" fmla="*/ 341132 h 4242759"/>
              <a:gd name="connsiteX10" fmla="*/ 3411324 w 3638746"/>
              <a:gd name="connsiteY10" fmla="*/ 227421 h 4242759"/>
              <a:gd name="connsiteX11" fmla="*/ 3411324 w 3638746"/>
              <a:gd name="connsiteY11" fmla="*/ 454843 h 4242759"/>
              <a:gd name="connsiteX0" fmla="*/ 0 w 3638746"/>
              <a:gd name="connsiteY0" fmla="*/ 682265 h 4242759"/>
              <a:gd name="connsiteX1" fmla="*/ 227422 w 3638746"/>
              <a:gd name="connsiteY1" fmla="*/ 454843 h 4242759"/>
              <a:gd name="connsiteX2" fmla="*/ 759589 w 3638746"/>
              <a:gd name="connsiteY2" fmla="*/ 454843 h 4242759"/>
              <a:gd name="connsiteX3" fmla="*/ 1350885 w 3638746"/>
              <a:gd name="connsiteY3" fmla="*/ 454843 h 4242759"/>
              <a:gd name="connsiteX4" fmla="*/ 2001311 w 3638746"/>
              <a:gd name="connsiteY4" fmla="*/ 454843 h 4242759"/>
              <a:gd name="connsiteX5" fmla="*/ 2533477 w 3638746"/>
              <a:gd name="connsiteY5" fmla="*/ 454843 h 4242759"/>
              <a:gd name="connsiteX6" fmla="*/ 3183903 w 3638746"/>
              <a:gd name="connsiteY6" fmla="*/ 454843 h 4242759"/>
              <a:gd name="connsiteX7" fmla="*/ 3183903 w 3638746"/>
              <a:gd name="connsiteY7" fmla="*/ 227422 h 4242759"/>
              <a:gd name="connsiteX8" fmla="*/ 3411325 w 3638746"/>
              <a:gd name="connsiteY8" fmla="*/ 0 h 4242759"/>
              <a:gd name="connsiteX9" fmla="*/ 3638747 w 3638746"/>
              <a:gd name="connsiteY9" fmla="*/ 227422 h 4242759"/>
              <a:gd name="connsiteX10" fmla="*/ 3638746 w 3638746"/>
              <a:gd name="connsiteY10" fmla="*/ 3560494 h 4242759"/>
              <a:gd name="connsiteX11" fmla="*/ 3411324 w 3638746"/>
              <a:gd name="connsiteY11" fmla="*/ 3787916 h 4242759"/>
              <a:gd name="connsiteX12" fmla="*/ 2820028 w 3638746"/>
              <a:gd name="connsiteY12" fmla="*/ 3787916 h 4242759"/>
              <a:gd name="connsiteX13" fmla="*/ 2169602 w 3638746"/>
              <a:gd name="connsiteY13" fmla="*/ 3787916 h 4242759"/>
              <a:gd name="connsiteX14" fmla="*/ 1548741 w 3638746"/>
              <a:gd name="connsiteY14" fmla="*/ 3787916 h 4242759"/>
              <a:gd name="connsiteX15" fmla="*/ 987010 w 3638746"/>
              <a:gd name="connsiteY15" fmla="*/ 3787916 h 4242759"/>
              <a:gd name="connsiteX16" fmla="*/ 454843 w 3638746"/>
              <a:gd name="connsiteY16" fmla="*/ 3787916 h 4242759"/>
              <a:gd name="connsiteX17" fmla="*/ 454843 w 3638746"/>
              <a:gd name="connsiteY17" fmla="*/ 4015337 h 4242759"/>
              <a:gd name="connsiteX18" fmla="*/ 227421 w 3638746"/>
              <a:gd name="connsiteY18" fmla="*/ 4242759 h 4242759"/>
              <a:gd name="connsiteX19" fmla="*/ -1 w 3638746"/>
              <a:gd name="connsiteY19" fmla="*/ 4015337 h 4242759"/>
              <a:gd name="connsiteX20" fmla="*/ 0 w 3638746"/>
              <a:gd name="connsiteY20" fmla="*/ 682265 h 4242759"/>
              <a:gd name="connsiteX21" fmla="*/ 3183903 w 3638746"/>
              <a:gd name="connsiteY21" fmla="*/ 454843 h 4242759"/>
              <a:gd name="connsiteX22" fmla="*/ 3411324 w 3638746"/>
              <a:gd name="connsiteY22" fmla="*/ 454843 h 4242759"/>
              <a:gd name="connsiteX23" fmla="*/ 3638746 w 3638746"/>
              <a:gd name="connsiteY23" fmla="*/ 227421 h 4242759"/>
              <a:gd name="connsiteX24" fmla="*/ 3411324 w 3638746"/>
              <a:gd name="connsiteY24" fmla="*/ 454843 h 4242759"/>
              <a:gd name="connsiteX25" fmla="*/ 3411324 w 3638746"/>
              <a:gd name="connsiteY25" fmla="*/ 227422 h 4242759"/>
              <a:gd name="connsiteX26" fmla="*/ 3297613 w 3638746"/>
              <a:gd name="connsiteY26" fmla="*/ 341133 h 4242759"/>
              <a:gd name="connsiteX27" fmla="*/ 3183902 w 3638746"/>
              <a:gd name="connsiteY27" fmla="*/ 227422 h 4242759"/>
              <a:gd name="connsiteX28" fmla="*/ 227422 w 3638746"/>
              <a:gd name="connsiteY28" fmla="*/ 909687 h 4242759"/>
              <a:gd name="connsiteX29" fmla="*/ 227422 w 3638746"/>
              <a:gd name="connsiteY29" fmla="*/ 682265 h 4242759"/>
              <a:gd name="connsiteX30" fmla="*/ 341133 w 3638746"/>
              <a:gd name="connsiteY30" fmla="*/ 568554 h 4242759"/>
              <a:gd name="connsiteX31" fmla="*/ 454844 w 3638746"/>
              <a:gd name="connsiteY31" fmla="*/ 682265 h 4242759"/>
              <a:gd name="connsiteX32" fmla="*/ 227422 w 3638746"/>
              <a:gd name="connsiteY32" fmla="*/ 909687 h 4242759"/>
              <a:gd name="connsiteX33" fmla="*/ 0 w 3638746"/>
              <a:gd name="connsiteY33" fmla="*/ 682265 h 4242759"/>
              <a:gd name="connsiteX34" fmla="*/ 454843 w 3638746"/>
              <a:gd name="connsiteY34" fmla="*/ 682265 h 4242759"/>
              <a:gd name="connsiteX35" fmla="*/ 454843 w 3638746"/>
              <a:gd name="connsiteY35" fmla="*/ 1365508 h 4242759"/>
              <a:gd name="connsiteX36" fmla="*/ 454843 w 3638746"/>
              <a:gd name="connsiteY36" fmla="*/ 1986638 h 4242759"/>
              <a:gd name="connsiteX37" fmla="*/ 454843 w 3638746"/>
              <a:gd name="connsiteY37" fmla="*/ 2669882 h 4242759"/>
              <a:gd name="connsiteX38" fmla="*/ 454843 w 3638746"/>
              <a:gd name="connsiteY38" fmla="*/ 3787916 h 424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38746" h="4242759" stroke="0" extrusionOk="0">
                <a:moveTo>
                  <a:pt x="3638746" y="227422"/>
                </a:moveTo>
                <a:cubicBezTo>
                  <a:pt x="3630005" y="347427"/>
                  <a:pt x="3537583" y="445532"/>
                  <a:pt x="3411324" y="454844"/>
                </a:cubicBezTo>
                <a:cubicBezTo>
                  <a:pt x="3403329" y="389035"/>
                  <a:pt x="3415245" y="317734"/>
                  <a:pt x="3411324" y="227422"/>
                </a:cubicBezTo>
                <a:cubicBezTo>
                  <a:pt x="3403278" y="280338"/>
                  <a:pt x="3368137" y="343225"/>
                  <a:pt x="3297613" y="341133"/>
                </a:cubicBezTo>
                <a:cubicBezTo>
                  <a:pt x="3228329" y="330930"/>
                  <a:pt x="3180899" y="286453"/>
                  <a:pt x="3183902" y="227422"/>
                </a:cubicBezTo>
                <a:cubicBezTo>
                  <a:pt x="3180228" y="288037"/>
                  <a:pt x="3195299" y="385125"/>
                  <a:pt x="3183903" y="454843"/>
                </a:cubicBezTo>
                <a:cubicBezTo>
                  <a:pt x="2901280" y="463518"/>
                  <a:pt x="2688120" y="447359"/>
                  <a:pt x="2533477" y="454843"/>
                </a:cubicBezTo>
                <a:cubicBezTo>
                  <a:pt x="2378834" y="462327"/>
                  <a:pt x="2154419" y="448540"/>
                  <a:pt x="1971746" y="454843"/>
                </a:cubicBezTo>
                <a:cubicBezTo>
                  <a:pt x="1789073" y="461146"/>
                  <a:pt x="1560552" y="477594"/>
                  <a:pt x="1410014" y="454843"/>
                </a:cubicBezTo>
                <a:cubicBezTo>
                  <a:pt x="1259476" y="432092"/>
                  <a:pt x="1034882" y="483170"/>
                  <a:pt x="759589" y="454843"/>
                </a:cubicBezTo>
                <a:cubicBezTo>
                  <a:pt x="484296" y="426516"/>
                  <a:pt x="367986" y="430228"/>
                  <a:pt x="227422" y="454843"/>
                </a:cubicBezTo>
                <a:cubicBezTo>
                  <a:pt x="119290" y="431248"/>
                  <a:pt x="-8549" y="563452"/>
                  <a:pt x="0" y="682265"/>
                </a:cubicBezTo>
                <a:cubicBezTo>
                  <a:pt x="17025" y="957442"/>
                  <a:pt x="-8771" y="1096882"/>
                  <a:pt x="0" y="1282218"/>
                </a:cubicBezTo>
                <a:cubicBezTo>
                  <a:pt x="8771" y="1467554"/>
                  <a:pt x="8999" y="1710764"/>
                  <a:pt x="0" y="1915502"/>
                </a:cubicBezTo>
                <a:cubicBezTo>
                  <a:pt x="-8999" y="2120240"/>
                  <a:pt x="-25386" y="2366420"/>
                  <a:pt x="0" y="2482124"/>
                </a:cubicBezTo>
                <a:cubicBezTo>
                  <a:pt x="25386" y="2597828"/>
                  <a:pt x="25331" y="2850519"/>
                  <a:pt x="0" y="3148738"/>
                </a:cubicBezTo>
                <a:cubicBezTo>
                  <a:pt x="-25331" y="3446957"/>
                  <a:pt x="-38377" y="3648488"/>
                  <a:pt x="0" y="4015337"/>
                </a:cubicBezTo>
                <a:cubicBezTo>
                  <a:pt x="12018" y="4134912"/>
                  <a:pt x="113365" y="4240921"/>
                  <a:pt x="227422" y="4242759"/>
                </a:cubicBezTo>
                <a:cubicBezTo>
                  <a:pt x="341443" y="4237507"/>
                  <a:pt x="448218" y="4135284"/>
                  <a:pt x="454844" y="4015337"/>
                </a:cubicBezTo>
                <a:cubicBezTo>
                  <a:pt x="458033" y="3941102"/>
                  <a:pt x="461523" y="3857197"/>
                  <a:pt x="454843" y="3787916"/>
                </a:cubicBezTo>
                <a:cubicBezTo>
                  <a:pt x="714534" y="3767248"/>
                  <a:pt x="837464" y="3772714"/>
                  <a:pt x="1075704" y="3787916"/>
                </a:cubicBezTo>
                <a:cubicBezTo>
                  <a:pt x="1313944" y="3803118"/>
                  <a:pt x="1402151" y="3769187"/>
                  <a:pt x="1578306" y="3787916"/>
                </a:cubicBezTo>
                <a:cubicBezTo>
                  <a:pt x="1754461" y="3806645"/>
                  <a:pt x="2023497" y="3795864"/>
                  <a:pt x="2169602" y="3787916"/>
                </a:cubicBezTo>
                <a:cubicBezTo>
                  <a:pt x="2315707" y="3779968"/>
                  <a:pt x="2527720" y="3791284"/>
                  <a:pt x="2760898" y="3787916"/>
                </a:cubicBezTo>
                <a:cubicBezTo>
                  <a:pt x="2994076" y="3784548"/>
                  <a:pt x="3186121" y="3796444"/>
                  <a:pt x="3411324" y="3787916"/>
                </a:cubicBezTo>
                <a:cubicBezTo>
                  <a:pt x="3538506" y="3784558"/>
                  <a:pt x="3626955" y="3666471"/>
                  <a:pt x="3638746" y="3560494"/>
                </a:cubicBezTo>
                <a:cubicBezTo>
                  <a:pt x="3650871" y="3316812"/>
                  <a:pt x="3611303" y="3119156"/>
                  <a:pt x="3638746" y="2993872"/>
                </a:cubicBezTo>
                <a:cubicBezTo>
                  <a:pt x="3666189" y="2868588"/>
                  <a:pt x="3629658" y="2582819"/>
                  <a:pt x="3638746" y="2360588"/>
                </a:cubicBezTo>
                <a:cubicBezTo>
                  <a:pt x="3647834" y="2138357"/>
                  <a:pt x="3661668" y="1997221"/>
                  <a:pt x="3638746" y="1727304"/>
                </a:cubicBezTo>
                <a:cubicBezTo>
                  <a:pt x="3615824" y="1457387"/>
                  <a:pt x="3669464" y="1288904"/>
                  <a:pt x="3638746" y="1027359"/>
                </a:cubicBezTo>
                <a:cubicBezTo>
                  <a:pt x="3608028" y="765815"/>
                  <a:pt x="3667776" y="539833"/>
                  <a:pt x="3638746" y="227422"/>
                </a:cubicBezTo>
                <a:close/>
                <a:moveTo>
                  <a:pt x="227422" y="909687"/>
                </a:moveTo>
                <a:cubicBezTo>
                  <a:pt x="365952" y="927926"/>
                  <a:pt x="464557" y="832607"/>
                  <a:pt x="454844" y="682265"/>
                </a:cubicBezTo>
                <a:cubicBezTo>
                  <a:pt x="451540" y="612989"/>
                  <a:pt x="398896" y="572823"/>
                  <a:pt x="341133" y="568554"/>
                </a:cubicBezTo>
                <a:cubicBezTo>
                  <a:pt x="280308" y="557052"/>
                  <a:pt x="218915" y="614304"/>
                  <a:pt x="227422" y="682265"/>
                </a:cubicBezTo>
                <a:cubicBezTo>
                  <a:pt x="225583" y="770077"/>
                  <a:pt x="232347" y="806816"/>
                  <a:pt x="227422" y="909687"/>
                </a:cubicBezTo>
                <a:close/>
              </a:path>
              <a:path w="3638746" h="4242759" fill="darkenLess" stroke="0" extrusionOk="0">
                <a:moveTo>
                  <a:pt x="227422" y="909687"/>
                </a:moveTo>
                <a:cubicBezTo>
                  <a:pt x="356362" y="911750"/>
                  <a:pt x="454209" y="804732"/>
                  <a:pt x="454844" y="682265"/>
                </a:cubicBezTo>
                <a:cubicBezTo>
                  <a:pt x="448627" y="623010"/>
                  <a:pt x="409905" y="576931"/>
                  <a:pt x="341133" y="568554"/>
                </a:cubicBezTo>
                <a:cubicBezTo>
                  <a:pt x="266539" y="578636"/>
                  <a:pt x="222884" y="623865"/>
                  <a:pt x="227422" y="682265"/>
                </a:cubicBezTo>
                <a:cubicBezTo>
                  <a:pt x="232644" y="731499"/>
                  <a:pt x="219281" y="830341"/>
                  <a:pt x="227422" y="909687"/>
                </a:cubicBezTo>
                <a:close/>
                <a:moveTo>
                  <a:pt x="3411324" y="454843"/>
                </a:moveTo>
                <a:cubicBezTo>
                  <a:pt x="3535272" y="459135"/>
                  <a:pt x="3639588" y="347388"/>
                  <a:pt x="3638746" y="227421"/>
                </a:cubicBezTo>
                <a:cubicBezTo>
                  <a:pt x="3627955" y="105216"/>
                  <a:pt x="3533236" y="-2671"/>
                  <a:pt x="3411324" y="-1"/>
                </a:cubicBezTo>
                <a:cubicBezTo>
                  <a:pt x="3298679" y="26083"/>
                  <a:pt x="3182440" y="117591"/>
                  <a:pt x="3183902" y="227421"/>
                </a:cubicBezTo>
                <a:cubicBezTo>
                  <a:pt x="3171230" y="281841"/>
                  <a:pt x="3236204" y="347604"/>
                  <a:pt x="3297613" y="341132"/>
                </a:cubicBezTo>
                <a:cubicBezTo>
                  <a:pt x="3349565" y="345052"/>
                  <a:pt x="3412582" y="292982"/>
                  <a:pt x="3411324" y="227421"/>
                </a:cubicBezTo>
                <a:cubicBezTo>
                  <a:pt x="3409613" y="327032"/>
                  <a:pt x="3421380" y="376563"/>
                  <a:pt x="3411324" y="454843"/>
                </a:cubicBezTo>
                <a:close/>
              </a:path>
              <a:path w="3638746" h="4242759" fill="none" extrusionOk="0">
                <a:moveTo>
                  <a:pt x="0" y="682265"/>
                </a:moveTo>
                <a:cubicBezTo>
                  <a:pt x="-7448" y="541429"/>
                  <a:pt x="75194" y="461904"/>
                  <a:pt x="227422" y="454843"/>
                </a:cubicBezTo>
                <a:cubicBezTo>
                  <a:pt x="339006" y="438808"/>
                  <a:pt x="569575" y="442651"/>
                  <a:pt x="759589" y="454843"/>
                </a:cubicBezTo>
                <a:cubicBezTo>
                  <a:pt x="949603" y="467035"/>
                  <a:pt x="1112851" y="435018"/>
                  <a:pt x="1350885" y="454843"/>
                </a:cubicBezTo>
                <a:cubicBezTo>
                  <a:pt x="1588919" y="474668"/>
                  <a:pt x="1798090" y="472632"/>
                  <a:pt x="2001311" y="454843"/>
                </a:cubicBezTo>
                <a:cubicBezTo>
                  <a:pt x="2204532" y="437054"/>
                  <a:pt x="2416966" y="443812"/>
                  <a:pt x="2533477" y="454843"/>
                </a:cubicBezTo>
                <a:cubicBezTo>
                  <a:pt x="2649988" y="465874"/>
                  <a:pt x="2899600" y="473260"/>
                  <a:pt x="3183903" y="454843"/>
                </a:cubicBezTo>
                <a:cubicBezTo>
                  <a:pt x="3183843" y="372888"/>
                  <a:pt x="3186200" y="308514"/>
                  <a:pt x="3183903" y="227422"/>
                </a:cubicBezTo>
                <a:cubicBezTo>
                  <a:pt x="3186699" y="99882"/>
                  <a:pt x="3281599" y="9267"/>
                  <a:pt x="3411325" y="0"/>
                </a:cubicBezTo>
                <a:cubicBezTo>
                  <a:pt x="3540143" y="20067"/>
                  <a:pt x="3643437" y="101738"/>
                  <a:pt x="3638747" y="227422"/>
                </a:cubicBezTo>
                <a:cubicBezTo>
                  <a:pt x="3508138" y="1574152"/>
                  <a:pt x="3431400" y="2457547"/>
                  <a:pt x="3638746" y="3560494"/>
                </a:cubicBezTo>
                <a:cubicBezTo>
                  <a:pt x="3642479" y="3690492"/>
                  <a:pt x="3533153" y="3789488"/>
                  <a:pt x="3411324" y="3787916"/>
                </a:cubicBezTo>
                <a:cubicBezTo>
                  <a:pt x="3257064" y="3783961"/>
                  <a:pt x="2991444" y="3812174"/>
                  <a:pt x="2820028" y="3787916"/>
                </a:cubicBezTo>
                <a:cubicBezTo>
                  <a:pt x="2648612" y="3763658"/>
                  <a:pt x="2350118" y="3775163"/>
                  <a:pt x="2169602" y="3787916"/>
                </a:cubicBezTo>
                <a:cubicBezTo>
                  <a:pt x="1989086" y="3800669"/>
                  <a:pt x="1859167" y="3772934"/>
                  <a:pt x="1548741" y="3787916"/>
                </a:cubicBezTo>
                <a:cubicBezTo>
                  <a:pt x="1238315" y="3802898"/>
                  <a:pt x="1251955" y="3782283"/>
                  <a:pt x="987010" y="3787916"/>
                </a:cubicBezTo>
                <a:cubicBezTo>
                  <a:pt x="722065" y="3793549"/>
                  <a:pt x="661097" y="3780035"/>
                  <a:pt x="454843" y="3787916"/>
                </a:cubicBezTo>
                <a:cubicBezTo>
                  <a:pt x="445189" y="3851825"/>
                  <a:pt x="447101" y="3902736"/>
                  <a:pt x="454843" y="4015337"/>
                </a:cubicBezTo>
                <a:cubicBezTo>
                  <a:pt x="454871" y="4119703"/>
                  <a:pt x="343699" y="4227371"/>
                  <a:pt x="227421" y="4242759"/>
                </a:cubicBezTo>
                <a:cubicBezTo>
                  <a:pt x="104809" y="4243740"/>
                  <a:pt x="3948" y="4139456"/>
                  <a:pt x="-1" y="4015337"/>
                </a:cubicBezTo>
                <a:cubicBezTo>
                  <a:pt x="46936" y="2832068"/>
                  <a:pt x="-75528" y="1889429"/>
                  <a:pt x="0" y="682265"/>
                </a:cubicBezTo>
                <a:close/>
                <a:moveTo>
                  <a:pt x="3183903" y="454843"/>
                </a:moveTo>
                <a:cubicBezTo>
                  <a:pt x="3294220" y="446023"/>
                  <a:pt x="3344558" y="461122"/>
                  <a:pt x="3411324" y="454843"/>
                </a:cubicBezTo>
                <a:cubicBezTo>
                  <a:pt x="3548391" y="445579"/>
                  <a:pt x="3648953" y="366795"/>
                  <a:pt x="3638746" y="227421"/>
                </a:cubicBezTo>
                <a:moveTo>
                  <a:pt x="3411324" y="454843"/>
                </a:moveTo>
                <a:cubicBezTo>
                  <a:pt x="3418829" y="361995"/>
                  <a:pt x="3403722" y="294551"/>
                  <a:pt x="3411324" y="227422"/>
                </a:cubicBezTo>
                <a:cubicBezTo>
                  <a:pt x="3416618" y="291061"/>
                  <a:pt x="3356685" y="342329"/>
                  <a:pt x="3297613" y="341133"/>
                </a:cubicBezTo>
                <a:cubicBezTo>
                  <a:pt x="3222555" y="341342"/>
                  <a:pt x="3188543" y="290499"/>
                  <a:pt x="3183902" y="227422"/>
                </a:cubicBezTo>
                <a:moveTo>
                  <a:pt x="227422" y="909687"/>
                </a:moveTo>
                <a:cubicBezTo>
                  <a:pt x="235609" y="819527"/>
                  <a:pt x="229608" y="744859"/>
                  <a:pt x="227422" y="682265"/>
                </a:cubicBezTo>
                <a:cubicBezTo>
                  <a:pt x="226176" y="623239"/>
                  <a:pt x="277778" y="557433"/>
                  <a:pt x="341133" y="568554"/>
                </a:cubicBezTo>
                <a:cubicBezTo>
                  <a:pt x="395461" y="567354"/>
                  <a:pt x="448973" y="615976"/>
                  <a:pt x="454844" y="682265"/>
                </a:cubicBezTo>
                <a:cubicBezTo>
                  <a:pt x="443730" y="816838"/>
                  <a:pt x="338486" y="893079"/>
                  <a:pt x="227422" y="909687"/>
                </a:cubicBezTo>
                <a:cubicBezTo>
                  <a:pt x="105421" y="918998"/>
                  <a:pt x="4165" y="807776"/>
                  <a:pt x="0" y="682265"/>
                </a:cubicBezTo>
                <a:moveTo>
                  <a:pt x="454843" y="682265"/>
                </a:moveTo>
                <a:cubicBezTo>
                  <a:pt x="425432" y="983968"/>
                  <a:pt x="434768" y="1204620"/>
                  <a:pt x="454843" y="1365508"/>
                </a:cubicBezTo>
                <a:cubicBezTo>
                  <a:pt x="474918" y="1526396"/>
                  <a:pt x="473731" y="1715223"/>
                  <a:pt x="454843" y="1986638"/>
                </a:cubicBezTo>
                <a:cubicBezTo>
                  <a:pt x="435956" y="2258053"/>
                  <a:pt x="465089" y="2357606"/>
                  <a:pt x="454843" y="2669882"/>
                </a:cubicBezTo>
                <a:cubicBezTo>
                  <a:pt x="444597" y="2982158"/>
                  <a:pt x="435961" y="3496978"/>
                  <a:pt x="454843" y="3787916"/>
                </a:cubicBezTo>
              </a:path>
              <a:path w="3638746" h="4242759" fill="none" stroke="0" extrusionOk="0">
                <a:moveTo>
                  <a:pt x="0" y="682265"/>
                </a:moveTo>
                <a:cubicBezTo>
                  <a:pt x="1532" y="528865"/>
                  <a:pt x="91011" y="438784"/>
                  <a:pt x="227422" y="454843"/>
                </a:cubicBezTo>
                <a:cubicBezTo>
                  <a:pt x="401472" y="466330"/>
                  <a:pt x="603863" y="435107"/>
                  <a:pt x="789153" y="454843"/>
                </a:cubicBezTo>
                <a:cubicBezTo>
                  <a:pt x="974443" y="474579"/>
                  <a:pt x="1273178" y="457284"/>
                  <a:pt x="1410014" y="454843"/>
                </a:cubicBezTo>
                <a:cubicBezTo>
                  <a:pt x="1546850" y="452402"/>
                  <a:pt x="1674377" y="461706"/>
                  <a:pt x="1912616" y="454843"/>
                </a:cubicBezTo>
                <a:cubicBezTo>
                  <a:pt x="2150855" y="447980"/>
                  <a:pt x="2257003" y="470044"/>
                  <a:pt x="2415218" y="454843"/>
                </a:cubicBezTo>
                <a:cubicBezTo>
                  <a:pt x="2573433" y="439642"/>
                  <a:pt x="2930915" y="476035"/>
                  <a:pt x="3183903" y="454843"/>
                </a:cubicBezTo>
                <a:cubicBezTo>
                  <a:pt x="3194324" y="389821"/>
                  <a:pt x="3188834" y="321500"/>
                  <a:pt x="3183903" y="227422"/>
                </a:cubicBezTo>
                <a:cubicBezTo>
                  <a:pt x="3188180" y="115858"/>
                  <a:pt x="3291026" y="-4166"/>
                  <a:pt x="3411325" y="0"/>
                </a:cubicBezTo>
                <a:cubicBezTo>
                  <a:pt x="3541031" y="-376"/>
                  <a:pt x="3640636" y="83565"/>
                  <a:pt x="3638747" y="227422"/>
                </a:cubicBezTo>
                <a:cubicBezTo>
                  <a:pt x="3640417" y="1233214"/>
                  <a:pt x="3495656" y="2595621"/>
                  <a:pt x="3638746" y="3560494"/>
                </a:cubicBezTo>
                <a:cubicBezTo>
                  <a:pt x="3650848" y="3710979"/>
                  <a:pt x="3564549" y="3783839"/>
                  <a:pt x="3411324" y="3787916"/>
                </a:cubicBezTo>
                <a:cubicBezTo>
                  <a:pt x="3295609" y="3786940"/>
                  <a:pt x="3026233" y="3766868"/>
                  <a:pt x="2879157" y="3787916"/>
                </a:cubicBezTo>
                <a:cubicBezTo>
                  <a:pt x="2732081" y="3808964"/>
                  <a:pt x="2538015" y="3770040"/>
                  <a:pt x="2376556" y="3787916"/>
                </a:cubicBezTo>
                <a:cubicBezTo>
                  <a:pt x="2215097" y="3805792"/>
                  <a:pt x="1959019" y="3795642"/>
                  <a:pt x="1814824" y="3787916"/>
                </a:cubicBezTo>
                <a:cubicBezTo>
                  <a:pt x="1670629" y="3780190"/>
                  <a:pt x="1376216" y="3763224"/>
                  <a:pt x="1164398" y="3787916"/>
                </a:cubicBezTo>
                <a:cubicBezTo>
                  <a:pt x="952580" y="3812608"/>
                  <a:pt x="661375" y="3821705"/>
                  <a:pt x="454843" y="3787916"/>
                </a:cubicBezTo>
                <a:cubicBezTo>
                  <a:pt x="444858" y="3899614"/>
                  <a:pt x="451358" y="3956571"/>
                  <a:pt x="454843" y="4015337"/>
                </a:cubicBezTo>
                <a:cubicBezTo>
                  <a:pt x="471185" y="4135951"/>
                  <a:pt x="347354" y="4220036"/>
                  <a:pt x="227421" y="4242759"/>
                </a:cubicBezTo>
                <a:cubicBezTo>
                  <a:pt x="116390" y="4243961"/>
                  <a:pt x="386" y="4146588"/>
                  <a:pt x="-1" y="4015337"/>
                </a:cubicBezTo>
                <a:cubicBezTo>
                  <a:pt x="-267944" y="2881561"/>
                  <a:pt x="270736" y="1759212"/>
                  <a:pt x="0" y="682265"/>
                </a:cubicBezTo>
                <a:close/>
                <a:moveTo>
                  <a:pt x="3183903" y="454843"/>
                </a:moveTo>
                <a:cubicBezTo>
                  <a:pt x="3280717" y="452733"/>
                  <a:pt x="3352907" y="450926"/>
                  <a:pt x="3411324" y="454843"/>
                </a:cubicBezTo>
                <a:cubicBezTo>
                  <a:pt x="3527620" y="448435"/>
                  <a:pt x="3664294" y="358525"/>
                  <a:pt x="3638746" y="227421"/>
                </a:cubicBezTo>
                <a:moveTo>
                  <a:pt x="3411324" y="454843"/>
                </a:moveTo>
                <a:cubicBezTo>
                  <a:pt x="3400726" y="380740"/>
                  <a:pt x="3417690" y="330697"/>
                  <a:pt x="3411324" y="227422"/>
                </a:cubicBezTo>
                <a:cubicBezTo>
                  <a:pt x="3411605" y="293762"/>
                  <a:pt x="3359335" y="338726"/>
                  <a:pt x="3297613" y="341133"/>
                </a:cubicBezTo>
                <a:cubicBezTo>
                  <a:pt x="3236285" y="336792"/>
                  <a:pt x="3186020" y="291888"/>
                  <a:pt x="3183902" y="227422"/>
                </a:cubicBezTo>
                <a:moveTo>
                  <a:pt x="227422" y="909687"/>
                </a:moveTo>
                <a:cubicBezTo>
                  <a:pt x="228712" y="815371"/>
                  <a:pt x="237880" y="767074"/>
                  <a:pt x="227422" y="682265"/>
                </a:cubicBezTo>
                <a:cubicBezTo>
                  <a:pt x="224090" y="623117"/>
                  <a:pt x="283524" y="578473"/>
                  <a:pt x="341133" y="568554"/>
                </a:cubicBezTo>
                <a:cubicBezTo>
                  <a:pt x="393996" y="558993"/>
                  <a:pt x="469661" y="623944"/>
                  <a:pt x="454844" y="682265"/>
                </a:cubicBezTo>
                <a:cubicBezTo>
                  <a:pt x="455609" y="803965"/>
                  <a:pt x="355553" y="879280"/>
                  <a:pt x="227422" y="909687"/>
                </a:cubicBezTo>
                <a:cubicBezTo>
                  <a:pt x="105454" y="916150"/>
                  <a:pt x="-851" y="803684"/>
                  <a:pt x="0" y="682265"/>
                </a:cubicBezTo>
                <a:moveTo>
                  <a:pt x="454843" y="682265"/>
                </a:moveTo>
                <a:cubicBezTo>
                  <a:pt x="456953" y="935342"/>
                  <a:pt x="428792" y="974440"/>
                  <a:pt x="454843" y="1241282"/>
                </a:cubicBezTo>
                <a:cubicBezTo>
                  <a:pt x="480894" y="1508124"/>
                  <a:pt x="450429" y="1606499"/>
                  <a:pt x="454843" y="1893469"/>
                </a:cubicBezTo>
                <a:cubicBezTo>
                  <a:pt x="459257" y="2180439"/>
                  <a:pt x="465702" y="2374630"/>
                  <a:pt x="454843" y="2576712"/>
                </a:cubicBezTo>
                <a:cubicBezTo>
                  <a:pt x="443984" y="2778794"/>
                  <a:pt x="478363" y="2986915"/>
                  <a:pt x="454843" y="3228899"/>
                </a:cubicBezTo>
                <a:cubicBezTo>
                  <a:pt x="431323" y="3470883"/>
                  <a:pt x="431136" y="3514641"/>
                  <a:pt x="454843" y="3787916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rgbClr val="000000"/>
                </a:solidFill>
              </a:rPr>
              <a:t>A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merički teški </a:t>
            </a:r>
            <a:endParaRPr lang="hr-HR" sz="2400" b="1" i="0" dirty="0" smtClean="0">
              <a:solidFill>
                <a:srgbClr val="000000"/>
              </a:solidFill>
              <a:effectLst/>
            </a:endParaRPr>
          </a:p>
          <a:p>
            <a:pPr lvl="0" algn="ctr"/>
            <a:r>
              <a:rPr lang="hr-HR" sz="2400" b="1" i="0" dirty="0" smtClean="0">
                <a:solidFill>
                  <a:srgbClr val="000000"/>
                </a:solidFill>
                <a:effectLst/>
              </a:rPr>
              <a:t>bombarder </a:t>
            </a:r>
            <a:r>
              <a:rPr lang="hr-HR" sz="2400" b="1" i="1" dirty="0" err="1">
                <a:solidFill>
                  <a:srgbClr val="000000"/>
                </a:solidFill>
                <a:effectLst/>
              </a:rPr>
              <a:t>Enola</a:t>
            </a:r>
            <a:r>
              <a:rPr lang="hr-HR" sz="2400" b="1" i="1" dirty="0">
                <a:solidFill>
                  <a:srgbClr val="000000"/>
                </a:solidFill>
                <a:effectLst/>
              </a:rPr>
              <a:t> Gay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bacio je na </a:t>
            </a:r>
            <a:endParaRPr lang="hr-HR" sz="2400" b="1" i="0" dirty="0" smtClean="0">
              <a:solidFill>
                <a:srgbClr val="000000"/>
              </a:solidFill>
              <a:effectLst/>
            </a:endParaRPr>
          </a:p>
          <a:p>
            <a:pPr lvl="0" algn="ctr"/>
            <a:r>
              <a:rPr lang="hr-HR" sz="2400" b="1" i="0" dirty="0" smtClean="0">
                <a:solidFill>
                  <a:srgbClr val="000000"/>
                </a:solidFill>
                <a:effectLst/>
              </a:rPr>
              <a:t>Hirošimu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prvu </a:t>
            </a:r>
            <a:endParaRPr lang="hr-HR" sz="2400" b="1" i="0" dirty="0" smtClean="0">
              <a:solidFill>
                <a:srgbClr val="000000"/>
              </a:solidFill>
              <a:effectLst/>
            </a:endParaRPr>
          </a:p>
          <a:p>
            <a:pPr lvl="0" algn="ctr"/>
            <a:r>
              <a:rPr lang="hr-HR" sz="2400" b="1" i="0" dirty="0" smtClean="0">
                <a:solidFill>
                  <a:srgbClr val="000000"/>
                </a:solidFill>
                <a:effectLst/>
              </a:rPr>
              <a:t>atomsku bombu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86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86237203"/>
              </p:ext>
            </p:extLst>
          </p:nvPr>
        </p:nvGraphicFramePr>
        <p:xfrm>
          <a:off x="282803" y="1432875"/>
          <a:ext cx="11453568" cy="100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ED23A023-CCBF-4278-88AD-C8B2ED614BC1}"/>
              </a:ext>
            </a:extLst>
          </p:cNvPr>
          <p:cNvSpPr/>
          <p:nvPr/>
        </p:nvSpPr>
        <p:spPr>
          <a:xfrm>
            <a:off x="690464" y="2592372"/>
            <a:ext cx="4465262" cy="3254245"/>
          </a:xfrm>
          <a:custGeom>
            <a:avLst/>
            <a:gdLst>
              <a:gd name="connsiteX0" fmla="*/ 0 w 4465262"/>
              <a:gd name="connsiteY0" fmla="*/ 0 h 3254245"/>
              <a:gd name="connsiteX1" fmla="*/ 727200 w 4465262"/>
              <a:gd name="connsiteY1" fmla="*/ 0 h 3254245"/>
              <a:gd name="connsiteX2" fmla="*/ 1454400 w 4465262"/>
              <a:gd name="connsiteY2" fmla="*/ 0 h 3254245"/>
              <a:gd name="connsiteX3" fmla="*/ 2047642 w 4465262"/>
              <a:gd name="connsiteY3" fmla="*/ 0 h 3254245"/>
              <a:gd name="connsiteX4" fmla="*/ 2551578 w 4465262"/>
              <a:gd name="connsiteY4" fmla="*/ 0 h 3254245"/>
              <a:gd name="connsiteX5" fmla="*/ 3055515 w 4465262"/>
              <a:gd name="connsiteY5" fmla="*/ 0 h 3254245"/>
              <a:gd name="connsiteX6" fmla="*/ 3648757 w 4465262"/>
              <a:gd name="connsiteY6" fmla="*/ 0 h 3254245"/>
              <a:gd name="connsiteX7" fmla="*/ 4465262 w 4465262"/>
              <a:gd name="connsiteY7" fmla="*/ 0 h 3254245"/>
              <a:gd name="connsiteX8" fmla="*/ 4465262 w 4465262"/>
              <a:gd name="connsiteY8" fmla="*/ 732202 h 3254245"/>
              <a:gd name="connsiteX9" fmla="*/ 4465262 w 4465262"/>
              <a:gd name="connsiteY9" fmla="*/ 1328811 h 3254245"/>
              <a:gd name="connsiteX10" fmla="*/ 4465262 w 4465262"/>
              <a:gd name="connsiteY10" fmla="*/ 1952539 h 3254245"/>
              <a:gd name="connsiteX11" fmla="*/ 4465262 w 4465262"/>
              <a:gd name="connsiteY11" fmla="*/ 2711860 h 3254245"/>
              <a:gd name="connsiteX12" fmla="*/ 4183222 w 4465262"/>
              <a:gd name="connsiteY12" fmla="*/ 2993900 h 3254245"/>
              <a:gd name="connsiteX13" fmla="*/ 3922877 w 4465262"/>
              <a:gd name="connsiteY13" fmla="*/ 3254245 h 3254245"/>
              <a:gd name="connsiteX14" fmla="*/ 3386750 w 4465262"/>
              <a:gd name="connsiteY14" fmla="*/ 3254245 h 3254245"/>
              <a:gd name="connsiteX15" fmla="*/ 2693709 w 4465262"/>
              <a:gd name="connsiteY15" fmla="*/ 3254245 h 3254245"/>
              <a:gd name="connsiteX16" fmla="*/ 2079125 w 4465262"/>
              <a:gd name="connsiteY16" fmla="*/ 3254245 h 3254245"/>
              <a:gd name="connsiteX17" fmla="*/ 1542998 w 4465262"/>
              <a:gd name="connsiteY17" fmla="*/ 3254245 h 3254245"/>
              <a:gd name="connsiteX18" fmla="*/ 889185 w 4465262"/>
              <a:gd name="connsiteY18" fmla="*/ 3254245 h 3254245"/>
              <a:gd name="connsiteX19" fmla="*/ 0 w 4465262"/>
              <a:gd name="connsiteY19" fmla="*/ 3254245 h 3254245"/>
              <a:gd name="connsiteX20" fmla="*/ 0 w 4465262"/>
              <a:gd name="connsiteY20" fmla="*/ 2603396 h 3254245"/>
              <a:gd name="connsiteX21" fmla="*/ 0 w 4465262"/>
              <a:gd name="connsiteY21" fmla="*/ 2050174 h 3254245"/>
              <a:gd name="connsiteX22" fmla="*/ 0 w 4465262"/>
              <a:gd name="connsiteY22" fmla="*/ 1399325 h 3254245"/>
              <a:gd name="connsiteX23" fmla="*/ 0 w 4465262"/>
              <a:gd name="connsiteY23" fmla="*/ 748476 h 3254245"/>
              <a:gd name="connsiteX24" fmla="*/ 0 w 4465262"/>
              <a:gd name="connsiteY24" fmla="*/ 0 h 3254245"/>
              <a:gd name="connsiteX0" fmla="*/ 3922877 w 4465262"/>
              <a:gd name="connsiteY0" fmla="*/ 3254245 h 3254245"/>
              <a:gd name="connsiteX1" fmla="*/ 4031354 w 4465262"/>
              <a:gd name="connsiteY1" fmla="*/ 2820337 h 3254245"/>
              <a:gd name="connsiteX2" fmla="*/ 4465262 w 4465262"/>
              <a:gd name="connsiteY2" fmla="*/ 2711860 h 3254245"/>
              <a:gd name="connsiteX3" fmla="*/ 4199493 w 4465262"/>
              <a:gd name="connsiteY3" fmla="*/ 2977629 h 3254245"/>
              <a:gd name="connsiteX4" fmla="*/ 3922877 w 4465262"/>
              <a:gd name="connsiteY4" fmla="*/ 3254245 h 3254245"/>
              <a:gd name="connsiteX0" fmla="*/ 3922877 w 4465262"/>
              <a:gd name="connsiteY0" fmla="*/ 3254245 h 3254245"/>
              <a:gd name="connsiteX1" fmla="*/ 4031354 w 4465262"/>
              <a:gd name="connsiteY1" fmla="*/ 2820337 h 3254245"/>
              <a:gd name="connsiteX2" fmla="*/ 4465262 w 4465262"/>
              <a:gd name="connsiteY2" fmla="*/ 2711860 h 3254245"/>
              <a:gd name="connsiteX3" fmla="*/ 4210341 w 4465262"/>
              <a:gd name="connsiteY3" fmla="*/ 2966781 h 3254245"/>
              <a:gd name="connsiteX4" fmla="*/ 3922877 w 4465262"/>
              <a:gd name="connsiteY4" fmla="*/ 3254245 h 3254245"/>
              <a:gd name="connsiteX5" fmla="*/ 3190607 w 4465262"/>
              <a:gd name="connsiteY5" fmla="*/ 3254245 h 3254245"/>
              <a:gd name="connsiteX6" fmla="*/ 2536794 w 4465262"/>
              <a:gd name="connsiteY6" fmla="*/ 3254245 h 3254245"/>
              <a:gd name="connsiteX7" fmla="*/ 1922210 w 4465262"/>
              <a:gd name="connsiteY7" fmla="*/ 3254245 h 3254245"/>
              <a:gd name="connsiteX8" fmla="*/ 1229168 w 4465262"/>
              <a:gd name="connsiteY8" fmla="*/ 3254245 h 3254245"/>
              <a:gd name="connsiteX9" fmla="*/ 614584 w 4465262"/>
              <a:gd name="connsiteY9" fmla="*/ 3254245 h 3254245"/>
              <a:gd name="connsiteX10" fmla="*/ 0 w 4465262"/>
              <a:gd name="connsiteY10" fmla="*/ 3254245 h 3254245"/>
              <a:gd name="connsiteX11" fmla="*/ 0 w 4465262"/>
              <a:gd name="connsiteY11" fmla="*/ 2701023 h 3254245"/>
              <a:gd name="connsiteX12" fmla="*/ 0 w 4465262"/>
              <a:gd name="connsiteY12" fmla="*/ 1985089 h 3254245"/>
              <a:gd name="connsiteX13" fmla="*/ 0 w 4465262"/>
              <a:gd name="connsiteY13" fmla="*/ 1431868 h 3254245"/>
              <a:gd name="connsiteX14" fmla="*/ 0 w 4465262"/>
              <a:gd name="connsiteY14" fmla="*/ 878646 h 3254245"/>
              <a:gd name="connsiteX15" fmla="*/ 0 w 4465262"/>
              <a:gd name="connsiteY15" fmla="*/ 0 h 3254245"/>
              <a:gd name="connsiteX16" fmla="*/ 682547 w 4465262"/>
              <a:gd name="connsiteY16" fmla="*/ 0 h 3254245"/>
              <a:gd name="connsiteX17" fmla="*/ 1275789 w 4465262"/>
              <a:gd name="connsiteY17" fmla="*/ 0 h 3254245"/>
              <a:gd name="connsiteX18" fmla="*/ 1913684 w 4465262"/>
              <a:gd name="connsiteY18" fmla="*/ 0 h 3254245"/>
              <a:gd name="connsiteX19" fmla="*/ 2596231 w 4465262"/>
              <a:gd name="connsiteY19" fmla="*/ 0 h 3254245"/>
              <a:gd name="connsiteX20" fmla="*/ 3234125 w 4465262"/>
              <a:gd name="connsiteY20" fmla="*/ 0 h 3254245"/>
              <a:gd name="connsiteX21" fmla="*/ 3782715 w 4465262"/>
              <a:gd name="connsiteY21" fmla="*/ 0 h 3254245"/>
              <a:gd name="connsiteX22" fmla="*/ 4465262 w 4465262"/>
              <a:gd name="connsiteY22" fmla="*/ 0 h 3254245"/>
              <a:gd name="connsiteX23" fmla="*/ 4465262 w 4465262"/>
              <a:gd name="connsiteY23" fmla="*/ 732202 h 3254245"/>
              <a:gd name="connsiteX24" fmla="*/ 4465262 w 4465262"/>
              <a:gd name="connsiteY24" fmla="*/ 1383049 h 3254245"/>
              <a:gd name="connsiteX25" fmla="*/ 4465262 w 4465262"/>
              <a:gd name="connsiteY25" fmla="*/ 2115251 h 3254245"/>
              <a:gd name="connsiteX26" fmla="*/ 4465262 w 4465262"/>
              <a:gd name="connsiteY26" fmla="*/ 2711860 h 325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65262" h="3254245" stroke="0" extrusionOk="0">
                <a:moveTo>
                  <a:pt x="0" y="0"/>
                </a:moveTo>
                <a:cubicBezTo>
                  <a:pt x="305329" y="-9134"/>
                  <a:pt x="402542" y="-18976"/>
                  <a:pt x="727200" y="0"/>
                </a:cubicBezTo>
                <a:cubicBezTo>
                  <a:pt x="1051858" y="18976"/>
                  <a:pt x="1306111" y="17515"/>
                  <a:pt x="1454400" y="0"/>
                </a:cubicBezTo>
                <a:cubicBezTo>
                  <a:pt x="1602689" y="-17515"/>
                  <a:pt x="1798261" y="-20748"/>
                  <a:pt x="2047642" y="0"/>
                </a:cubicBezTo>
                <a:cubicBezTo>
                  <a:pt x="2297023" y="20748"/>
                  <a:pt x="2373833" y="-11833"/>
                  <a:pt x="2551578" y="0"/>
                </a:cubicBezTo>
                <a:cubicBezTo>
                  <a:pt x="2729323" y="11833"/>
                  <a:pt x="2833218" y="3"/>
                  <a:pt x="3055515" y="0"/>
                </a:cubicBezTo>
                <a:cubicBezTo>
                  <a:pt x="3277812" y="-3"/>
                  <a:pt x="3456852" y="3245"/>
                  <a:pt x="3648757" y="0"/>
                </a:cubicBezTo>
                <a:cubicBezTo>
                  <a:pt x="3840662" y="-3245"/>
                  <a:pt x="4126949" y="31666"/>
                  <a:pt x="4465262" y="0"/>
                </a:cubicBezTo>
                <a:cubicBezTo>
                  <a:pt x="4467045" y="217248"/>
                  <a:pt x="4460526" y="366160"/>
                  <a:pt x="4465262" y="732202"/>
                </a:cubicBezTo>
                <a:cubicBezTo>
                  <a:pt x="4469998" y="1098244"/>
                  <a:pt x="4465075" y="1175989"/>
                  <a:pt x="4465262" y="1328811"/>
                </a:cubicBezTo>
                <a:cubicBezTo>
                  <a:pt x="4465449" y="1481633"/>
                  <a:pt x="4456356" y="1743378"/>
                  <a:pt x="4465262" y="1952539"/>
                </a:cubicBezTo>
                <a:cubicBezTo>
                  <a:pt x="4474168" y="2161700"/>
                  <a:pt x="4465623" y="2481700"/>
                  <a:pt x="4465262" y="2711860"/>
                </a:cubicBezTo>
                <a:cubicBezTo>
                  <a:pt x="4406253" y="2772829"/>
                  <a:pt x="4328469" y="2864164"/>
                  <a:pt x="4183222" y="2993900"/>
                </a:cubicBezTo>
                <a:cubicBezTo>
                  <a:pt x="4037975" y="3123636"/>
                  <a:pt x="4009686" y="3146541"/>
                  <a:pt x="3922877" y="3254245"/>
                </a:cubicBezTo>
                <a:cubicBezTo>
                  <a:pt x="3715355" y="3253428"/>
                  <a:pt x="3608358" y="3241746"/>
                  <a:pt x="3386750" y="3254245"/>
                </a:cubicBezTo>
                <a:cubicBezTo>
                  <a:pt x="3165142" y="3266744"/>
                  <a:pt x="2955537" y="3221924"/>
                  <a:pt x="2693709" y="3254245"/>
                </a:cubicBezTo>
                <a:cubicBezTo>
                  <a:pt x="2431881" y="3286566"/>
                  <a:pt x="2283325" y="3232314"/>
                  <a:pt x="2079125" y="3254245"/>
                </a:cubicBezTo>
                <a:cubicBezTo>
                  <a:pt x="1874925" y="3276176"/>
                  <a:pt x="1737500" y="3260504"/>
                  <a:pt x="1542998" y="3254245"/>
                </a:cubicBezTo>
                <a:cubicBezTo>
                  <a:pt x="1348496" y="3247986"/>
                  <a:pt x="1184791" y="3221942"/>
                  <a:pt x="889185" y="3254245"/>
                </a:cubicBezTo>
                <a:cubicBezTo>
                  <a:pt x="593579" y="3286548"/>
                  <a:pt x="205612" y="3285003"/>
                  <a:pt x="0" y="3254245"/>
                </a:cubicBezTo>
                <a:cubicBezTo>
                  <a:pt x="-23029" y="3103420"/>
                  <a:pt x="27054" y="2884571"/>
                  <a:pt x="0" y="2603396"/>
                </a:cubicBezTo>
                <a:cubicBezTo>
                  <a:pt x="-27054" y="2322221"/>
                  <a:pt x="4281" y="2251796"/>
                  <a:pt x="0" y="2050174"/>
                </a:cubicBezTo>
                <a:cubicBezTo>
                  <a:pt x="-4281" y="1848552"/>
                  <a:pt x="-24071" y="1613516"/>
                  <a:pt x="0" y="1399325"/>
                </a:cubicBezTo>
                <a:cubicBezTo>
                  <a:pt x="24071" y="1185134"/>
                  <a:pt x="7005" y="1008812"/>
                  <a:pt x="0" y="748476"/>
                </a:cubicBezTo>
                <a:cubicBezTo>
                  <a:pt x="-7005" y="488140"/>
                  <a:pt x="28453" y="340299"/>
                  <a:pt x="0" y="0"/>
                </a:cubicBezTo>
                <a:close/>
              </a:path>
              <a:path w="4465262" h="3254245" fill="darkenLess" stroke="0" extrusionOk="0">
                <a:moveTo>
                  <a:pt x="3922877" y="3254245"/>
                </a:moveTo>
                <a:cubicBezTo>
                  <a:pt x="3972967" y="3098783"/>
                  <a:pt x="3986982" y="3035734"/>
                  <a:pt x="4031354" y="2820337"/>
                </a:cubicBezTo>
                <a:cubicBezTo>
                  <a:pt x="4170717" y="2795295"/>
                  <a:pt x="4270662" y="2754810"/>
                  <a:pt x="4465262" y="2711860"/>
                </a:cubicBezTo>
                <a:cubicBezTo>
                  <a:pt x="4401625" y="2768619"/>
                  <a:pt x="4296036" y="2884698"/>
                  <a:pt x="4199493" y="2977629"/>
                </a:cubicBezTo>
                <a:cubicBezTo>
                  <a:pt x="4102950" y="3070560"/>
                  <a:pt x="4047348" y="3140882"/>
                  <a:pt x="3922877" y="3254245"/>
                </a:cubicBezTo>
                <a:close/>
              </a:path>
              <a:path w="4465262" h="3254245" fill="none" extrusionOk="0">
                <a:moveTo>
                  <a:pt x="3922877" y="3254245"/>
                </a:moveTo>
                <a:cubicBezTo>
                  <a:pt x="3975663" y="3128529"/>
                  <a:pt x="3999857" y="2994906"/>
                  <a:pt x="4031354" y="2820337"/>
                </a:cubicBezTo>
                <a:cubicBezTo>
                  <a:pt x="4139756" y="2773501"/>
                  <a:pt x="4270523" y="2753711"/>
                  <a:pt x="4465262" y="2711860"/>
                </a:cubicBezTo>
                <a:cubicBezTo>
                  <a:pt x="4333488" y="2826198"/>
                  <a:pt x="4347777" y="2853497"/>
                  <a:pt x="4210341" y="2966781"/>
                </a:cubicBezTo>
                <a:cubicBezTo>
                  <a:pt x="4072905" y="3080065"/>
                  <a:pt x="4065426" y="3129292"/>
                  <a:pt x="3922877" y="3254245"/>
                </a:cubicBezTo>
                <a:cubicBezTo>
                  <a:pt x="3733900" y="3272574"/>
                  <a:pt x="3547298" y="3222809"/>
                  <a:pt x="3190607" y="3254245"/>
                </a:cubicBezTo>
                <a:cubicBezTo>
                  <a:pt x="2833916" y="3285682"/>
                  <a:pt x="2718528" y="3235763"/>
                  <a:pt x="2536794" y="3254245"/>
                </a:cubicBezTo>
                <a:cubicBezTo>
                  <a:pt x="2355060" y="3272727"/>
                  <a:pt x="2184076" y="3230165"/>
                  <a:pt x="1922210" y="3254245"/>
                </a:cubicBezTo>
                <a:cubicBezTo>
                  <a:pt x="1660344" y="3278325"/>
                  <a:pt x="1416055" y="3287453"/>
                  <a:pt x="1229168" y="3254245"/>
                </a:cubicBezTo>
                <a:cubicBezTo>
                  <a:pt x="1042281" y="3221037"/>
                  <a:pt x="914185" y="3265568"/>
                  <a:pt x="614584" y="3254245"/>
                </a:cubicBezTo>
                <a:cubicBezTo>
                  <a:pt x="314983" y="3242922"/>
                  <a:pt x="181051" y="3266250"/>
                  <a:pt x="0" y="3254245"/>
                </a:cubicBezTo>
                <a:cubicBezTo>
                  <a:pt x="5529" y="3101074"/>
                  <a:pt x="15256" y="2848720"/>
                  <a:pt x="0" y="2701023"/>
                </a:cubicBezTo>
                <a:cubicBezTo>
                  <a:pt x="-15256" y="2553326"/>
                  <a:pt x="-98" y="2236421"/>
                  <a:pt x="0" y="1985089"/>
                </a:cubicBezTo>
                <a:cubicBezTo>
                  <a:pt x="98" y="1733757"/>
                  <a:pt x="-4602" y="1619365"/>
                  <a:pt x="0" y="1431868"/>
                </a:cubicBezTo>
                <a:cubicBezTo>
                  <a:pt x="4602" y="1244371"/>
                  <a:pt x="902" y="1130993"/>
                  <a:pt x="0" y="878646"/>
                </a:cubicBezTo>
                <a:cubicBezTo>
                  <a:pt x="-902" y="626299"/>
                  <a:pt x="-37643" y="185555"/>
                  <a:pt x="0" y="0"/>
                </a:cubicBezTo>
                <a:cubicBezTo>
                  <a:pt x="250493" y="-7157"/>
                  <a:pt x="452347" y="-14413"/>
                  <a:pt x="682547" y="0"/>
                </a:cubicBezTo>
                <a:cubicBezTo>
                  <a:pt x="912747" y="14413"/>
                  <a:pt x="1123246" y="-25712"/>
                  <a:pt x="1275789" y="0"/>
                </a:cubicBezTo>
                <a:cubicBezTo>
                  <a:pt x="1428332" y="25712"/>
                  <a:pt x="1609661" y="1847"/>
                  <a:pt x="1913684" y="0"/>
                </a:cubicBezTo>
                <a:cubicBezTo>
                  <a:pt x="2217707" y="-1847"/>
                  <a:pt x="2459639" y="15667"/>
                  <a:pt x="2596231" y="0"/>
                </a:cubicBezTo>
                <a:cubicBezTo>
                  <a:pt x="2732823" y="-15667"/>
                  <a:pt x="3055957" y="-25416"/>
                  <a:pt x="3234125" y="0"/>
                </a:cubicBezTo>
                <a:cubicBezTo>
                  <a:pt x="3412293" y="25416"/>
                  <a:pt x="3541542" y="4318"/>
                  <a:pt x="3782715" y="0"/>
                </a:cubicBezTo>
                <a:cubicBezTo>
                  <a:pt x="4023888" y="-4318"/>
                  <a:pt x="4231527" y="12811"/>
                  <a:pt x="4465262" y="0"/>
                </a:cubicBezTo>
                <a:cubicBezTo>
                  <a:pt x="4442387" y="352413"/>
                  <a:pt x="4491877" y="504778"/>
                  <a:pt x="4465262" y="732202"/>
                </a:cubicBezTo>
                <a:cubicBezTo>
                  <a:pt x="4438647" y="959626"/>
                  <a:pt x="4453093" y="1063387"/>
                  <a:pt x="4465262" y="1383049"/>
                </a:cubicBezTo>
                <a:cubicBezTo>
                  <a:pt x="4477431" y="1702711"/>
                  <a:pt x="4489810" y="1874149"/>
                  <a:pt x="4465262" y="2115251"/>
                </a:cubicBezTo>
                <a:cubicBezTo>
                  <a:pt x="4440714" y="2356353"/>
                  <a:pt x="4456566" y="2565299"/>
                  <a:pt x="4465262" y="2711860"/>
                </a:cubicBezTo>
              </a:path>
              <a:path w="4465262" h="3254245" fill="none" stroke="0" extrusionOk="0">
                <a:moveTo>
                  <a:pt x="3922877" y="3254245"/>
                </a:moveTo>
                <a:cubicBezTo>
                  <a:pt x="3963901" y="3159842"/>
                  <a:pt x="3994371" y="2929280"/>
                  <a:pt x="4031354" y="2820337"/>
                </a:cubicBezTo>
                <a:cubicBezTo>
                  <a:pt x="4226734" y="2771086"/>
                  <a:pt x="4322078" y="2751029"/>
                  <a:pt x="4465262" y="2711860"/>
                </a:cubicBezTo>
                <a:cubicBezTo>
                  <a:pt x="4385493" y="2818114"/>
                  <a:pt x="4258268" y="2938707"/>
                  <a:pt x="4188646" y="2988476"/>
                </a:cubicBezTo>
                <a:cubicBezTo>
                  <a:pt x="4119024" y="3038245"/>
                  <a:pt x="3969909" y="3188379"/>
                  <a:pt x="3922877" y="3254245"/>
                </a:cubicBezTo>
                <a:cubicBezTo>
                  <a:pt x="3741098" y="3239058"/>
                  <a:pt x="3491562" y="3263321"/>
                  <a:pt x="3347522" y="3254245"/>
                </a:cubicBezTo>
                <a:cubicBezTo>
                  <a:pt x="3203483" y="3245169"/>
                  <a:pt x="3043485" y="3244696"/>
                  <a:pt x="2811395" y="3254245"/>
                </a:cubicBezTo>
                <a:cubicBezTo>
                  <a:pt x="2579305" y="3263794"/>
                  <a:pt x="2409416" y="3238361"/>
                  <a:pt x="2196811" y="3254245"/>
                </a:cubicBezTo>
                <a:cubicBezTo>
                  <a:pt x="1984206" y="3270129"/>
                  <a:pt x="1789888" y="3238429"/>
                  <a:pt x="1621456" y="3254245"/>
                </a:cubicBezTo>
                <a:cubicBezTo>
                  <a:pt x="1453024" y="3270061"/>
                  <a:pt x="1227590" y="3229475"/>
                  <a:pt x="1046101" y="3254245"/>
                </a:cubicBezTo>
                <a:cubicBezTo>
                  <a:pt x="864612" y="3279015"/>
                  <a:pt x="402087" y="3280815"/>
                  <a:pt x="0" y="3254245"/>
                </a:cubicBezTo>
                <a:cubicBezTo>
                  <a:pt x="7831" y="3092377"/>
                  <a:pt x="-12362" y="2890934"/>
                  <a:pt x="0" y="2701023"/>
                </a:cubicBezTo>
                <a:cubicBezTo>
                  <a:pt x="12362" y="2511112"/>
                  <a:pt x="-11491" y="2293973"/>
                  <a:pt x="0" y="2082717"/>
                </a:cubicBezTo>
                <a:cubicBezTo>
                  <a:pt x="11491" y="1871461"/>
                  <a:pt x="25210" y="1661145"/>
                  <a:pt x="0" y="1529495"/>
                </a:cubicBezTo>
                <a:cubicBezTo>
                  <a:pt x="-25210" y="1397845"/>
                  <a:pt x="16869" y="1089454"/>
                  <a:pt x="0" y="976273"/>
                </a:cubicBezTo>
                <a:cubicBezTo>
                  <a:pt x="-16869" y="863092"/>
                  <a:pt x="32489" y="470726"/>
                  <a:pt x="0" y="0"/>
                </a:cubicBezTo>
                <a:cubicBezTo>
                  <a:pt x="251359" y="1805"/>
                  <a:pt x="287458" y="10257"/>
                  <a:pt x="548589" y="0"/>
                </a:cubicBezTo>
                <a:cubicBezTo>
                  <a:pt x="809720" y="-10257"/>
                  <a:pt x="955006" y="14772"/>
                  <a:pt x="1275789" y="0"/>
                </a:cubicBezTo>
                <a:cubicBezTo>
                  <a:pt x="1596572" y="-14772"/>
                  <a:pt x="1817518" y="-11475"/>
                  <a:pt x="1958336" y="0"/>
                </a:cubicBezTo>
                <a:cubicBezTo>
                  <a:pt x="2099154" y="11475"/>
                  <a:pt x="2379464" y="75"/>
                  <a:pt x="2506926" y="0"/>
                </a:cubicBezTo>
                <a:cubicBezTo>
                  <a:pt x="2634388" y="-75"/>
                  <a:pt x="3035501" y="-29626"/>
                  <a:pt x="3234125" y="0"/>
                </a:cubicBezTo>
                <a:cubicBezTo>
                  <a:pt x="3432749" y="29626"/>
                  <a:pt x="4108665" y="59788"/>
                  <a:pt x="4465262" y="0"/>
                </a:cubicBezTo>
                <a:cubicBezTo>
                  <a:pt x="4471677" y="154989"/>
                  <a:pt x="4474783" y="435626"/>
                  <a:pt x="4465262" y="677965"/>
                </a:cubicBezTo>
                <a:cubicBezTo>
                  <a:pt x="4455741" y="920304"/>
                  <a:pt x="4495743" y="1045833"/>
                  <a:pt x="4465262" y="1328811"/>
                </a:cubicBezTo>
                <a:cubicBezTo>
                  <a:pt x="4434781" y="1611789"/>
                  <a:pt x="4485298" y="1676190"/>
                  <a:pt x="4465262" y="1952539"/>
                </a:cubicBezTo>
                <a:cubicBezTo>
                  <a:pt x="4445226" y="2228888"/>
                  <a:pt x="4448386" y="2356429"/>
                  <a:pt x="4465262" y="2711860"/>
                </a:cubicBezTo>
              </a:path>
            </a:pathLst>
          </a:custGeom>
          <a:solidFill>
            <a:srgbClr val="FFC000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</a:rPr>
              <a:t>Potreba </a:t>
            </a:r>
            <a:r>
              <a:rPr lang="hr-HR" sz="3200" b="1" dirty="0">
                <a:solidFill>
                  <a:schemeClr val="tx1"/>
                </a:solidFill>
              </a:rPr>
              <a:t>da se rat završi što prije kako bi se izbjegle nepotrebne žrtve američkih vojnika</a:t>
            </a:r>
            <a:endParaRPr lang="hr-HR" sz="6000" b="1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E7EBDEEA-677D-473B-8834-0B1D140AD140}"/>
              </a:ext>
            </a:extLst>
          </p:cNvPr>
          <p:cNvSpPr/>
          <p:nvPr/>
        </p:nvSpPr>
        <p:spPr>
          <a:xfrm>
            <a:off x="6706337" y="2592372"/>
            <a:ext cx="4341877" cy="3254244"/>
          </a:xfrm>
          <a:custGeom>
            <a:avLst/>
            <a:gdLst>
              <a:gd name="connsiteX0" fmla="*/ 0 w 4341877"/>
              <a:gd name="connsiteY0" fmla="*/ 0 h 3254244"/>
              <a:gd name="connsiteX1" fmla="*/ 707106 w 4341877"/>
              <a:gd name="connsiteY1" fmla="*/ 0 h 3254244"/>
              <a:gd name="connsiteX2" fmla="*/ 1414211 w 4341877"/>
              <a:gd name="connsiteY2" fmla="*/ 0 h 3254244"/>
              <a:gd name="connsiteX3" fmla="*/ 1991061 w 4341877"/>
              <a:gd name="connsiteY3" fmla="*/ 0 h 3254244"/>
              <a:gd name="connsiteX4" fmla="*/ 2481073 w 4341877"/>
              <a:gd name="connsiteY4" fmla="*/ 0 h 3254244"/>
              <a:gd name="connsiteX5" fmla="*/ 2971084 w 4341877"/>
              <a:gd name="connsiteY5" fmla="*/ 0 h 3254244"/>
              <a:gd name="connsiteX6" fmla="*/ 3547934 w 4341877"/>
              <a:gd name="connsiteY6" fmla="*/ 0 h 3254244"/>
              <a:gd name="connsiteX7" fmla="*/ 4341877 w 4341877"/>
              <a:gd name="connsiteY7" fmla="*/ 0 h 3254244"/>
              <a:gd name="connsiteX8" fmla="*/ 4341877 w 4341877"/>
              <a:gd name="connsiteY8" fmla="*/ 732202 h 3254244"/>
              <a:gd name="connsiteX9" fmla="*/ 4341877 w 4341877"/>
              <a:gd name="connsiteY9" fmla="*/ 1328811 h 3254244"/>
              <a:gd name="connsiteX10" fmla="*/ 4341877 w 4341877"/>
              <a:gd name="connsiteY10" fmla="*/ 1952538 h 3254244"/>
              <a:gd name="connsiteX11" fmla="*/ 4341877 w 4341877"/>
              <a:gd name="connsiteY11" fmla="*/ 2711859 h 3254244"/>
              <a:gd name="connsiteX12" fmla="*/ 4059837 w 4341877"/>
              <a:gd name="connsiteY12" fmla="*/ 2993899 h 3254244"/>
              <a:gd name="connsiteX13" fmla="*/ 3799492 w 4341877"/>
              <a:gd name="connsiteY13" fmla="*/ 3254244 h 3254244"/>
              <a:gd name="connsiteX14" fmla="*/ 3280228 w 4341877"/>
              <a:gd name="connsiteY14" fmla="*/ 3254244 h 3254244"/>
              <a:gd name="connsiteX15" fmla="*/ 2608985 w 4341877"/>
              <a:gd name="connsiteY15" fmla="*/ 3254244 h 3254244"/>
              <a:gd name="connsiteX16" fmla="*/ 2013731 w 4341877"/>
              <a:gd name="connsiteY16" fmla="*/ 3254244 h 3254244"/>
              <a:gd name="connsiteX17" fmla="*/ 1494467 w 4341877"/>
              <a:gd name="connsiteY17" fmla="*/ 3254244 h 3254244"/>
              <a:gd name="connsiteX18" fmla="*/ 861218 w 4341877"/>
              <a:gd name="connsiteY18" fmla="*/ 3254244 h 3254244"/>
              <a:gd name="connsiteX19" fmla="*/ 0 w 4341877"/>
              <a:gd name="connsiteY19" fmla="*/ 3254244 h 3254244"/>
              <a:gd name="connsiteX20" fmla="*/ 0 w 4341877"/>
              <a:gd name="connsiteY20" fmla="*/ 2603395 h 3254244"/>
              <a:gd name="connsiteX21" fmla="*/ 0 w 4341877"/>
              <a:gd name="connsiteY21" fmla="*/ 2050174 h 3254244"/>
              <a:gd name="connsiteX22" fmla="*/ 0 w 4341877"/>
              <a:gd name="connsiteY22" fmla="*/ 1399325 h 3254244"/>
              <a:gd name="connsiteX23" fmla="*/ 0 w 4341877"/>
              <a:gd name="connsiteY23" fmla="*/ 748476 h 3254244"/>
              <a:gd name="connsiteX24" fmla="*/ 0 w 4341877"/>
              <a:gd name="connsiteY24" fmla="*/ 0 h 3254244"/>
              <a:gd name="connsiteX0" fmla="*/ 3799492 w 4341877"/>
              <a:gd name="connsiteY0" fmla="*/ 3254244 h 3254244"/>
              <a:gd name="connsiteX1" fmla="*/ 3907969 w 4341877"/>
              <a:gd name="connsiteY1" fmla="*/ 2820336 h 3254244"/>
              <a:gd name="connsiteX2" fmla="*/ 4341877 w 4341877"/>
              <a:gd name="connsiteY2" fmla="*/ 2711859 h 3254244"/>
              <a:gd name="connsiteX3" fmla="*/ 4076108 w 4341877"/>
              <a:gd name="connsiteY3" fmla="*/ 2977628 h 3254244"/>
              <a:gd name="connsiteX4" fmla="*/ 3799492 w 4341877"/>
              <a:gd name="connsiteY4" fmla="*/ 3254244 h 3254244"/>
              <a:gd name="connsiteX0" fmla="*/ 3799492 w 4341877"/>
              <a:gd name="connsiteY0" fmla="*/ 3254244 h 3254244"/>
              <a:gd name="connsiteX1" fmla="*/ 3907969 w 4341877"/>
              <a:gd name="connsiteY1" fmla="*/ 2820336 h 3254244"/>
              <a:gd name="connsiteX2" fmla="*/ 4341877 w 4341877"/>
              <a:gd name="connsiteY2" fmla="*/ 2711859 h 3254244"/>
              <a:gd name="connsiteX3" fmla="*/ 4086956 w 4341877"/>
              <a:gd name="connsiteY3" fmla="*/ 2966780 h 3254244"/>
              <a:gd name="connsiteX4" fmla="*/ 3799492 w 4341877"/>
              <a:gd name="connsiteY4" fmla="*/ 3254244 h 3254244"/>
              <a:gd name="connsiteX5" fmla="*/ 3090253 w 4341877"/>
              <a:gd name="connsiteY5" fmla="*/ 3254244 h 3254244"/>
              <a:gd name="connsiteX6" fmla="*/ 2457005 w 4341877"/>
              <a:gd name="connsiteY6" fmla="*/ 3254244 h 3254244"/>
              <a:gd name="connsiteX7" fmla="*/ 1861751 w 4341877"/>
              <a:gd name="connsiteY7" fmla="*/ 3254244 h 3254244"/>
              <a:gd name="connsiteX8" fmla="*/ 1190507 w 4341877"/>
              <a:gd name="connsiteY8" fmla="*/ 3254244 h 3254244"/>
              <a:gd name="connsiteX9" fmla="*/ 595254 w 4341877"/>
              <a:gd name="connsiteY9" fmla="*/ 3254244 h 3254244"/>
              <a:gd name="connsiteX10" fmla="*/ 0 w 4341877"/>
              <a:gd name="connsiteY10" fmla="*/ 3254244 h 3254244"/>
              <a:gd name="connsiteX11" fmla="*/ 0 w 4341877"/>
              <a:gd name="connsiteY11" fmla="*/ 2701023 h 3254244"/>
              <a:gd name="connsiteX12" fmla="*/ 0 w 4341877"/>
              <a:gd name="connsiteY12" fmla="*/ 1985089 h 3254244"/>
              <a:gd name="connsiteX13" fmla="*/ 0 w 4341877"/>
              <a:gd name="connsiteY13" fmla="*/ 1431867 h 3254244"/>
              <a:gd name="connsiteX14" fmla="*/ 0 w 4341877"/>
              <a:gd name="connsiteY14" fmla="*/ 878646 h 3254244"/>
              <a:gd name="connsiteX15" fmla="*/ 0 w 4341877"/>
              <a:gd name="connsiteY15" fmla="*/ 0 h 3254244"/>
              <a:gd name="connsiteX16" fmla="*/ 663687 w 4341877"/>
              <a:gd name="connsiteY16" fmla="*/ 0 h 3254244"/>
              <a:gd name="connsiteX17" fmla="*/ 1240536 w 4341877"/>
              <a:gd name="connsiteY17" fmla="*/ 0 h 3254244"/>
              <a:gd name="connsiteX18" fmla="*/ 1860804 w 4341877"/>
              <a:gd name="connsiteY18" fmla="*/ 0 h 3254244"/>
              <a:gd name="connsiteX19" fmla="*/ 2524491 w 4341877"/>
              <a:gd name="connsiteY19" fmla="*/ 0 h 3254244"/>
              <a:gd name="connsiteX20" fmla="*/ 3144759 w 4341877"/>
              <a:gd name="connsiteY20" fmla="*/ 0 h 3254244"/>
              <a:gd name="connsiteX21" fmla="*/ 3678190 w 4341877"/>
              <a:gd name="connsiteY21" fmla="*/ 0 h 3254244"/>
              <a:gd name="connsiteX22" fmla="*/ 4341877 w 4341877"/>
              <a:gd name="connsiteY22" fmla="*/ 0 h 3254244"/>
              <a:gd name="connsiteX23" fmla="*/ 4341877 w 4341877"/>
              <a:gd name="connsiteY23" fmla="*/ 732202 h 3254244"/>
              <a:gd name="connsiteX24" fmla="*/ 4341877 w 4341877"/>
              <a:gd name="connsiteY24" fmla="*/ 1383048 h 3254244"/>
              <a:gd name="connsiteX25" fmla="*/ 4341877 w 4341877"/>
              <a:gd name="connsiteY25" fmla="*/ 2115250 h 3254244"/>
              <a:gd name="connsiteX26" fmla="*/ 4341877 w 4341877"/>
              <a:gd name="connsiteY26" fmla="*/ 2711859 h 325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341877" h="3254244" stroke="0" extrusionOk="0">
                <a:moveTo>
                  <a:pt x="0" y="0"/>
                </a:moveTo>
                <a:cubicBezTo>
                  <a:pt x="256746" y="-13801"/>
                  <a:pt x="520984" y="-18239"/>
                  <a:pt x="707106" y="0"/>
                </a:cubicBezTo>
                <a:cubicBezTo>
                  <a:pt x="893228" y="18239"/>
                  <a:pt x="1234179" y="-9669"/>
                  <a:pt x="1414211" y="0"/>
                </a:cubicBezTo>
                <a:cubicBezTo>
                  <a:pt x="1594243" y="9669"/>
                  <a:pt x="1754376" y="2377"/>
                  <a:pt x="1991061" y="0"/>
                </a:cubicBezTo>
                <a:cubicBezTo>
                  <a:pt x="2227746" y="-2377"/>
                  <a:pt x="2297284" y="-13068"/>
                  <a:pt x="2481073" y="0"/>
                </a:cubicBezTo>
                <a:cubicBezTo>
                  <a:pt x="2664862" y="13068"/>
                  <a:pt x="2785267" y="15311"/>
                  <a:pt x="2971084" y="0"/>
                </a:cubicBezTo>
                <a:cubicBezTo>
                  <a:pt x="3156901" y="-15311"/>
                  <a:pt x="3422740" y="10864"/>
                  <a:pt x="3547934" y="0"/>
                </a:cubicBezTo>
                <a:cubicBezTo>
                  <a:pt x="3673128" y="-10864"/>
                  <a:pt x="4072639" y="13566"/>
                  <a:pt x="4341877" y="0"/>
                </a:cubicBezTo>
                <a:cubicBezTo>
                  <a:pt x="4343660" y="217248"/>
                  <a:pt x="4337141" y="366160"/>
                  <a:pt x="4341877" y="732202"/>
                </a:cubicBezTo>
                <a:cubicBezTo>
                  <a:pt x="4346613" y="1098244"/>
                  <a:pt x="4341690" y="1175989"/>
                  <a:pt x="4341877" y="1328811"/>
                </a:cubicBezTo>
                <a:cubicBezTo>
                  <a:pt x="4342064" y="1481633"/>
                  <a:pt x="4331565" y="1748129"/>
                  <a:pt x="4341877" y="1952538"/>
                </a:cubicBezTo>
                <a:cubicBezTo>
                  <a:pt x="4352189" y="2156947"/>
                  <a:pt x="4342238" y="2481699"/>
                  <a:pt x="4341877" y="2711859"/>
                </a:cubicBezTo>
                <a:cubicBezTo>
                  <a:pt x="4282868" y="2772828"/>
                  <a:pt x="4205084" y="2864163"/>
                  <a:pt x="4059837" y="2993899"/>
                </a:cubicBezTo>
                <a:cubicBezTo>
                  <a:pt x="3914590" y="3123635"/>
                  <a:pt x="3886301" y="3146540"/>
                  <a:pt x="3799492" y="3254244"/>
                </a:cubicBezTo>
                <a:cubicBezTo>
                  <a:pt x="3648275" y="3231683"/>
                  <a:pt x="3457339" y="3237237"/>
                  <a:pt x="3280228" y="3254244"/>
                </a:cubicBezTo>
                <a:cubicBezTo>
                  <a:pt x="3103117" y="3271251"/>
                  <a:pt x="2889322" y="3234253"/>
                  <a:pt x="2608985" y="3254244"/>
                </a:cubicBezTo>
                <a:cubicBezTo>
                  <a:pt x="2328648" y="3274235"/>
                  <a:pt x="2283020" y="3260318"/>
                  <a:pt x="2013731" y="3254244"/>
                </a:cubicBezTo>
                <a:cubicBezTo>
                  <a:pt x="1744442" y="3248170"/>
                  <a:pt x="1736778" y="3262142"/>
                  <a:pt x="1494467" y="3254244"/>
                </a:cubicBezTo>
                <a:cubicBezTo>
                  <a:pt x="1252156" y="3246346"/>
                  <a:pt x="1096140" y="3269835"/>
                  <a:pt x="861218" y="3254244"/>
                </a:cubicBezTo>
                <a:cubicBezTo>
                  <a:pt x="626296" y="3238653"/>
                  <a:pt x="337037" y="3236223"/>
                  <a:pt x="0" y="3254244"/>
                </a:cubicBezTo>
                <a:cubicBezTo>
                  <a:pt x="-23029" y="3103419"/>
                  <a:pt x="27054" y="2884570"/>
                  <a:pt x="0" y="2603395"/>
                </a:cubicBezTo>
                <a:cubicBezTo>
                  <a:pt x="-27054" y="2322220"/>
                  <a:pt x="7305" y="2244316"/>
                  <a:pt x="0" y="2050174"/>
                </a:cubicBezTo>
                <a:cubicBezTo>
                  <a:pt x="-7305" y="1856032"/>
                  <a:pt x="-24071" y="1613516"/>
                  <a:pt x="0" y="1399325"/>
                </a:cubicBezTo>
                <a:cubicBezTo>
                  <a:pt x="24071" y="1185134"/>
                  <a:pt x="7005" y="1008812"/>
                  <a:pt x="0" y="748476"/>
                </a:cubicBezTo>
                <a:cubicBezTo>
                  <a:pt x="-7005" y="488140"/>
                  <a:pt x="28453" y="340299"/>
                  <a:pt x="0" y="0"/>
                </a:cubicBezTo>
                <a:close/>
              </a:path>
              <a:path w="4341877" h="3254244" fill="darkenLess" stroke="0" extrusionOk="0">
                <a:moveTo>
                  <a:pt x="3799492" y="3254244"/>
                </a:moveTo>
                <a:cubicBezTo>
                  <a:pt x="3849582" y="3098782"/>
                  <a:pt x="3863597" y="3035733"/>
                  <a:pt x="3907969" y="2820336"/>
                </a:cubicBezTo>
                <a:cubicBezTo>
                  <a:pt x="4047332" y="2795294"/>
                  <a:pt x="4147277" y="2754809"/>
                  <a:pt x="4341877" y="2711859"/>
                </a:cubicBezTo>
                <a:cubicBezTo>
                  <a:pt x="4278240" y="2768618"/>
                  <a:pt x="4172651" y="2884697"/>
                  <a:pt x="4076108" y="2977628"/>
                </a:cubicBezTo>
                <a:cubicBezTo>
                  <a:pt x="3979565" y="3070559"/>
                  <a:pt x="3923963" y="3140881"/>
                  <a:pt x="3799492" y="3254244"/>
                </a:cubicBezTo>
                <a:close/>
              </a:path>
              <a:path w="4341877" h="3254244" fill="none" extrusionOk="0">
                <a:moveTo>
                  <a:pt x="3799492" y="3254244"/>
                </a:moveTo>
                <a:cubicBezTo>
                  <a:pt x="3852278" y="3128528"/>
                  <a:pt x="3876472" y="2994905"/>
                  <a:pt x="3907969" y="2820336"/>
                </a:cubicBezTo>
                <a:cubicBezTo>
                  <a:pt x="4016371" y="2773500"/>
                  <a:pt x="4147138" y="2753710"/>
                  <a:pt x="4341877" y="2711859"/>
                </a:cubicBezTo>
                <a:cubicBezTo>
                  <a:pt x="4210103" y="2826197"/>
                  <a:pt x="4224392" y="2853496"/>
                  <a:pt x="4086956" y="2966780"/>
                </a:cubicBezTo>
                <a:cubicBezTo>
                  <a:pt x="3949520" y="3080064"/>
                  <a:pt x="3942041" y="3129291"/>
                  <a:pt x="3799492" y="3254244"/>
                </a:cubicBezTo>
                <a:cubicBezTo>
                  <a:pt x="3569485" y="3234158"/>
                  <a:pt x="3383345" y="3227248"/>
                  <a:pt x="3090253" y="3254244"/>
                </a:cubicBezTo>
                <a:cubicBezTo>
                  <a:pt x="2797161" y="3281240"/>
                  <a:pt x="2711507" y="3244323"/>
                  <a:pt x="2457005" y="3254244"/>
                </a:cubicBezTo>
                <a:cubicBezTo>
                  <a:pt x="2202503" y="3264165"/>
                  <a:pt x="1983274" y="3272979"/>
                  <a:pt x="1861751" y="3254244"/>
                </a:cubicBezTo>
                <a:cubicBezTo>
                  <a:pt x="1740228" y="3235509"/>
                  <a:pt x="1453824" y="3256836"/>
                  <a:pt x="1190507" y="3254244"/>
                </a:cubicBezTo>
                <a:cubicBezTo>
                  <a:pt x="927190" y="3251652"/>
                  <a:pt x="780444" y="3267012"/>
                  <a:pt x="595254" y="3254244"/>
                </a:cubicBezTo>
                <a:cubicBezTo>
                  <a:pt x="410064" y="3241476"/>
                  <a:pt x="257147" y="3280598"/>
                  <a:pt x="0" y="3254244"/>
                </a:cubicBezTo>
                <a:cubicBezTo>
                  <a:pt x="9150" y="3100107"/>
                  <a:pt x="17968" y="2844217"/>
                  <a:pt x="0" y="2701023"/>
                </a:cubicBezTo>
                <a:cubicBezTo>
                  <a:pt x="-17968" y="2557829"/>
                  <a:pt x="-98" y="2236421"/>
                  <a:pt x="0" y="1985089"/>
                </a:cubicBezTo>
                <a:cubicBezTo>
                  <a:pt x="98" y="1733757"/>
                  <a:pt x="-5459" y="1626839"/>
                  <a:pt x="0" y="1431867"/>
                </a:cubicBezTo>
                <a:cubicBezTo>
                  <a:pt x="5459" y="1236895"/>
                  <a:pt x="1374" y="1126177"/>
                  <a:pt x="0" y="878646"/>
                </a:cubicBezTo>
                <a:cubicBezTo>
                  <a:pt x="-1374" y="631115"/>
                  <a:pt x="-37643" y="185555"/>
                  <a:pt x="0" y="0"/>
                </a:cubicBezTo>
                <a:cubicBezTo>
                  <a:pt x="138815" y="-19356"/>
                  <a:pt x="445226" y="-18554"/>
                  <a:pt x="663687" y="0"/>
                </a:cubicBezTo>
                <a:cubicBezTo>
                  <a:pt x="882148" y="18554"/>
                  <a:pt x="1058520" y="-3992"/>
                  <a:pt x="1240536" y="0"/>
                </a:cubicBezTo>
                <a:cubicBezTo>
                  <a:pt x="1422552" y="3992"/>
                  <a:pt x="1704698" y="14580"/>
                  <a:pt x="1860804" y="0"/>
                </a:cubicBezTo>
                <a:cubicBezTo>
                  <a:pt x="2016910" y="-14580"/>
                  <a:pt x="2301415" y="9756"/>
                  <a:pt x="2524491" y="0"/>
                </a:cubicBezTo>
                <a:cubicBezTo>
                  <a:pt x="2747567" y="-9756"/>
                  <a:pt x="2909934" y="23979"/>
                  <a:pt x="3144759" y="0"/>
                </a:cubicBezTo>
                <a:cubicBezTo>
                  <a:pt x="3379584" y="-23979"/>
                  <a:pt x="3488848" y="8794"/>
                  <a:pt x="3678190" y="0"/>
                </a:cubicBezTo>
                <a:cubicBezTo>
                  <a:pt x="3867532" y="-8794"/>
                  <a:pt x="4017636" y="8393"/>
                  <a:pt x="4341877" y="0"/>
                </a:cubicBezTo>
                <a:cubicBezTo>
                  <a:pt x="4319002" y="352413"/>
                  <a:pt x="4368492" y="504778"/>
                  <a:pt x="4341877" y="732202"/>
                </a:cubicBezTo>
                <a:cubicBezTo>
                  <a:pt x="4315262" y="959626"/>
                  <a:pt x="4329502" y="1069799"/>
                  <a:pt x="4341877" y="1383048"/>
                </a:cubicBezTo>
                <a:cubicBezTo>
                  <a:pt x="4354252" y="1696297"/>
                  <a:pt x="4366425" y="1874148"/>
                  <a:pt x="4341877" y="2115250"/>
                </a:cubicBezTo>
                <a:cubicBezTo>
                  <a:pt x="4317329" y="2356352"/>
                  <a:pt x="4333181" y="2565298"/>
                  <a:pt x="4341877" y="2711859"/>
                </a:cubicBezTo>
              </a:path>
              <a:path w="4341877" h="3254244" fill="none" stroke="0" extrusionOk="0">
                <a:moveTo>
                  <a:pt x="3799492" y="3254244"/>
                </a:moveTo>
                <a:cubicBezTo>
                  <a:pt x="3840516" y="3159841"/>
                  <a:pt x="3870986" y="2929279"/>
                  <a:pt x="3907969" y="2820336"/>
                </a:cubicBezTo>
                <a:cubicBezTo>
                  <a:pt x="4103349" y="2771085"/>
                  <a:pt x="4198693" y="2751028"/>
                  <a:pt x="4341877" y="2711859"/>
                </a:cubicBezTo>
                <a:cubicBezTo>
                  <a:pt x="4262108" y="2818113"/>
                  <a:pt x="4134883" y="2938706"/>
                  <a:pt x="4065261" y="2988475"/>
                </a:cubicBezTo>
                <a:cubicBezTo>
                  <a:pt x="3995639" y="3038244"/>
                  <a:pt x="3846524" y="3188378"/>
                  <a:pt x="3799492" y="3254244"/>
                </a:cubicBezTo>
                <a:cubicBezTo>
                  <a:pt x="3673216" y="3236949"/>
                  <a:pt x="3432593" y="3276874"/>
                  <a:pt x="3242233" y="3254244"/>
                </a:cubicBezTo>
                <a:cubicBezTo>
                  <a:pt x="3051873" y="3231614"/>
                  <a:pt x="2913588" y="3261459"/>
                  <a:pt x="2722969" y="3254244"/>
                </a:cubicBezTo>
                <a:cubicBezTo>
                  <a:pt x="2532350" y="3247029"/>
                  <a:pt x="2331795" y="3246923"/>
                  <a:pt x="2127716" y="3254244"/>
                </a:cubicBezTo>
                <a:cubicBezTo>
                  <a:pt x="1923637" y="3261565"/>
                  <a:pt x="1709172" y="3227382"/>
                  <a:pt x="1570457" y="3254244"/>
                </a:cubicBezTo>
                <a:cubicBezTo>
                  <a:pt x="1431742" y="3281106"/>
                  <a:pt x="1262434" y="3226683"/>
                  <a:pt x="1013198" y="3254244"/>
                </a:cubicBezTo>
                <a:cubicBezTo>
                  <a:pt x="763962" y="3281805"/>
                  <a:pt x="401650" y="3258942"/>
                  <a:pt x="0" y="3254244"/>
                </a:cubicBezTo>
                <a:cubicBezTo>
                  <a:pt x="13740" y="3086595"/>
                  <a:pt x="-10917" y="2885455"/>
                  <a:pt x="0" y="2701023"/>
                </a:cubicBezTo>
                <a:cubicBezTo>
                  <a:pt x="10917" y="2516591"/>
                  <a:pt x="-12173" y="2296604"/>
                  <a:pt x="0" y="2082716"/>
                </a:cubicBezTo>
                <a:cubicBezTo>
                  <a:pt x="12173" y="1868828"/>
                  <a:pt x="26167" y="1659159"/>
                  <a:pt x="0" y="1529495"/>
                </a:cubicBezTo>
                <a:cubicBezTo>
                  <a:pt x="-26167" y="1399831"/>
                  <a:pt x="16869" y="1089454"/>
                  <a:pt x="0" y="976273"/>
                </a:cubicBezTo>
                <a:cubicBezTo>
                  <a:pt x="-16869" y="863092"/>
                  <a:pt x="32489" y="470726"/>
                  <a:pt x="0" y="0"/>
                </a:cubicBezTo>
                <a:cubicBezTo>
                  <a:pt x="265225" y="14948"/>
                  <a:pt x="362128" y="-13483"/>
                  <a:pt x="533431" y="0"/>
                </a:cubicBezTo>
                <a:cubicBezTo>
                  <a:pt x="704734" y="13483"/>
                  <a:pt x="1035708" y="-20808"/>
                  <a:pt x="1240536" y="0"/>
                </a:cubicBezTo>
                <a:cubicBezTo>
                  <a:pt x="1445365" y="20808"/>
                  <a:pt x="1700953" y="-29677"/>
                  <a:pt x="1904223" y="0"/>
                </a:cubicBezTo>
                <a:cubicBezTo>
                  <a:pt x="2107493" y="29677"/>
                  <a:pt x="2314871" y="2995"/>
                  <a:pt x="2437654" y="0"/>
                </a:cubicBezTo>
                <a:cubicBezTo>
                  <a:pt x="2560437" y="-2995"/>
                  <a:pt x="2919569" y="-13621"/>
                  <a:pt x="3144759" y="0"/>
                </a:cubicBezTo>
                <a:cubicBezTo>
                  <a:pt x="3369949" y="13621"/>
                  <a:pt x="3887716" y="57641"/>
                  <a:pt x="4341877" y="0"/>
                </a:cubicBezTo>
                <a:cubicBezTo>
                  <a:pt x="4348292" y="154989"/>
                  <a:pt x="4351398" y="435626"/>
                  <a:pt x="4341877" y="677965"/>
                </a:cubicBezTo>
                <a:cubicBezTo>
                  <a:pt x="4332356" y="920304"/>
                  <a:pt x="4372358" y="1045833"/>
                  <a:pt x="4341877" y="1328811"/>
                </a:cubicBezTo>
                <a:cubicBezTo>
                  <a:pt x="4311396" y="1611789"/>
                  <a:pt x="4355192" y="1683038"/>
                  <a:pt x="4341877" y="1952538"/>
                </a:cubicBezTo>
                <a:cubicBezTo>
                  <a:pt x="4328562" y="2222038"/>
                  <a:pt x="4325001" y="2356428"/>
                  <a:pt x="4341877" y="2711859"/>
                </a:cubicBezTo>
              </a:path>
            </a:pathLst>
          </a:custGeom>
          <a:solidFill>
            <a:srgbClr val="FFC000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</a:rPr>
              <a:t>Zastrašivanje </a:t>
            </a:r>
            <a:r>
              <a:rPr lang="hr-HR" sz="3200" b="1" dirty="0">
                <a:solidFill>
                  <a:schemeClr val="tx1"/>
                </a:solidFill>
              </a:rPr>
              <a:t>SSSR-a  koji će poslije rata postati glavnim američkim suparnikom</a:t>
            </a:r>
            <a:endParaRPr lang="hr-HR" sz="72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90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08ECC06B-33D3-44EB-A9E0-7AAB5A07F8E0}"/>
              </a:ext>
            </a:extLst>
          </p:cNvPr>
          <p:cNvSpPr/>
          <p:nvPr/>
        </p:nvSpPr>
        <p:spPr>
          <a:xfrm>
            <a:off x="7984726" y="3233394"/>
            <a:ext cx="3638746" cy="3205810"/>
          </a:xfrm>
          <a:custGeom>
            <a:avLst/>
            <a:gdLst>
              <a:gd name="connsiteX0" fmla="*/ 3638746 w 3638746"/>
              <a:gd name="connsiteY0" fmla="*/ 200363 h 3205810"/>
              <a:gd name="connsiteX1" fmla="*/ 3438383 w 3638746"/>
              <a:gd name="connsiteY1" fmla="*/ 400726 h 3205810"/>
              <a:gd name="connsiteX2" fmla="*/ 3438383 w 3638746"/>
              <a:gd name="connsiteY2" fmla="*/ 200363 h 3205810"/>
              <a:gd name="connsiteX3" fmla="*/ 3338201 w 3638746"/>
              <a:gd name="connsiteY3" fmla="*/ 300545 h 3205810"/>
              <a:gd name="connsiteX4" fmla="*/ 3238019 w 3638746"/>
              <a:gd name="connsiteY4" fmla="*/ 200363 h 3205810"/>
              <a:gd name="connsiteX5" fmla="*/ 3238020 w 3638746"/>
              <a:gd name="connsiteY5" fmla="*/ 400726 h 3205810"/>
              <a:gd name="connsiteX6" fmla="*/ 2569735 w 3638746"/>
              <a:gd name="connsiteY6" fmla="*/ 400726 h 3205810"/>
              <a:gd name="connsiteX7" fmla="*/ 1992581 w 3638746"/>
              <a:gd name="connsiteY7" fmla="*/ 400726 h 3205810"/>
              <a:gd name="connsiteX8" fmla="*/ 1415426 w 3638746"/>
              <a:gd name="connsiteY8" fmla="*/ 400726 h 3205810"/>
              <a:gd name="connsiteX9" fmla="*/ 747141 w 3638746"/>
              <a:gd name="connsiteY9" fmla="*/ 400726 h 3205810"/>
              <a:gd name="connsiteX10" fmla="*/ 200363 w 3638746"/>
              <a:gd name="connsiteY10" fmla="*/ 400726 h 3205810"/>
              <a:gd name="connsiteX11" fmla="*/ 0 w 3638746"/>
              <a:gd name="connsiteY11" fmla="*/ 601089 h 3205810"/>
              <a:gd name="connsiteX12" fmla="*/ 0 w 3638746"/>
              <a:gd name="connsiteY12" fmla="*/ 1154091 h 3205810"/>
              <a:gd name="connsiteX13" fmla="*/ 0 w 3638746"/>
              <a:gd name="connsiteY13" fmla="*/ 1731137 h 3205810"/>
              <a:gd name="connsiteX14" fmla="*/ 0 w 3638746"/>
              <a:gd name="connsiteY14" fmla="*/ 2260096 h 3205810"/>
              <a:gd name="connsiteX15" fmla="*/ 0 w 3638746"/>
              <a:gd name="connsiteY15" fmla="*/ 3005447 h 3205810"/>
              <a:gd name="connsiteX16" fmla="*/ 200363 w 3638746"/>
              <a:gd name="connsiteY16" fmla="*/ 3205810 h 3205810"/>
              <a:gd name="connsiteX17" fmla="*/ 400726 w 3638746"/>
              <a:gd name="connsiteY17" fmla="*/ 3005447 h 3205810"/>
              <a:gd name="connsiteX18" fmla="*/ 400726 w 3638746"/>
              <a:gd name="connsiteY18" fmla="*/ 2805084 h 3205810"/>
              <a:gd name="connsiteX19" fmla="*/ 947504 w 3638746"/>
              <a:gd name="connsiteY19" fmla="*/ 2805084 h 3205810"/>
              <a:gd name="connsiteX20" fmla="*/ 1524659 w 3638746"/>
              <a:gd name="connsiteY20" fmla="*/ 2805084 h 3205810"/>
              <a:gd name="connsiteX21" fmla="*/ 2162567 w 3638746"/>
              <a:gd name="connsiteY21" fmla="*/ 2805084 h 3205810"/>
              <a:gd name="connsiteX22" fmla="*/ 2678969 w 3638746"/>
              <a:gd name="connsiteY22" fmla="*/ 2805084 h 3205810"/>
              <a:gd name="connsiteX23" fmla="*/ 3438383 w 3638746"/>
              <a:gd name="connsiteY23" fmla="*/ 2805084 h 3205810"/>
              <a:gd name="connsiteX24" fmla="*/ 3638746 w 3638746"/>
              <a:gd name="connsiteY24" fmla="*/ 2604721 h 3205810"/>
              <a:gd name="connsiteX25" fmla="*/ 3638746 w 3638746"/>
              <a:gd name="connsiteY25" fmla="*/ 1955544 h 3205810"/>
              <a:gd name="connsiteX26" fmla="*/ 3638746 w 3638746"/>
              <a:gd name="connsiteY26" fmla="*/ 1306368 h 3205810"/>
              <a:gd name="connsiteX27" fmla="*/ 3638746 w 3638746"/>
              <a:gd name="connsiteY27" fmla="*/ 200363 h 3205810"/>
              <a:gd name="connsiteX28" fmla="*/ 200363 w 3638746"/>
              <a:gd name="connsiteY28" fmla="*/ 801453 h 3205810"/>
              <a:gd name="connsiteX29" fmla="*/ 400726 w 3638746"/>
              <a:gd name="connsiteY29" fmla="*/ 601090 h 3205810"/>
              <a:gd name="connsiteX30" fmla="*/ 300544 w 3638746"/>
              <a:gd name="connsiteY30" fmla="*/ 500908 h 3205810"/>
              <a:gd name="connsiteX31" fmla="*/ 200362 w 3638746"/>
              <a:gd name="connsiteY31" fmla="*/ 601090 h 3205810"/>
              <a:gd name="connsiteX32" fmla="*/ 200363 w 3638746"/>
              <a:gd name="connsiteY32" fmla="*/ 801453 h 3205810"/>
              <a:gd name="connsiteX0" fmla="*/ 200363 w 3638746"/>
              <a:gd name="connsiteY0" fmla="*/ 801453 h 3205810"/>
              <a:gd name="connsiteX1" fmla="*/ 400726 w 3638746"/>
              <a:gd name="connsiteY1" fmla="*/ 601090 h 3205810"/>
              <a:gd name="connsiteX2" fmla="*/ 300544 w 3638746"/>
              <a:gd name="connsiteY2" fmla="*/ 500908 h 3205810"/>
              <a:gd name="connsiteX3" fmla="*/ 200362 w 3638746"/>
              <a:gd name="connsiteY3" fmla="*/ 601090 h 3205810"/>
              <a:gd name="connsiteX4" fmla="*/ 200363 w 3638746"/>
              <a:gd name="connsiteY4" fmla="*/ 801453 h 3205810"/>
              <a:gd name="connsiteX5" fmla="*/ 3438383 w 3638746"/>
              <a:gd name="connsiteY5" fmla="*/ 400726 h 3205810"/>
              <a:gd name="connsiteX6" fmla="*/ 3638746 w 3638746"/>
              <a:gd name="connsiteY6" fmla="*/ 200363 h 3205810"/>
              <a:gd name="connsiteX7" fmla="*/ 3438383 w 3638746"/>
              <a:gd name="connsiteY7" fmla="*/ 0 h 3205810"/>
              <a:gd name="connsiteX8" fmla="*/ 3238020 w 3638746"/>
              <a:gd name="connsiteY8" fmla="*/ 200363 h 3205810"/>
              <a:gd name="connsiteX9" fmla="*/ 3338202 w 3638746"/>
              <a:gd name="connsiteY9" fmla="*/ 300545 h 3205810"/>
              <a:gd name="connsiteX10" fmla="*/ 3438384 w 3638746"/>
              <a:gd name="connsiteY10" fmla="*/ 200363 h 3205810"/>
              <a:gd name="connsiteX11" fmla="*/ 3438383 w 3638746"/>
              <a:gd name="connsiteY11" fmla="*/ 400726 h 3205810"/>
              <a:gd name="connsiteX0" fmla="*/ 0 w 3638746"/>
              <a:gd name="connsiteY0" fmla="*/ 601089 h 3205810"/>
              <a:gd name="connsiteX1" fmla="*/ 200363 w 3638746"/>
              <a:gd name="connsiteY1" fmla="*/ 400726 h 3205810"/>
              <a:gd name="connsiteX2" fmla="*/ 807894 w 3638746"/>
              <a:gd name="connsiteY2" fmla="*/ 400726 h 3205810"/>
              <a:gd name="connsiteX3" fmla="*/ 1354673 w 3638746"/>
              <a:gd name="connsiteY3" fmla="*/ 400726 h 3205810"/>
              <a:gd name="connsiteX4" fmla="*/ 1992581 w 3638746"/>
              <a:gd name="connsiteY4" fmla="*/ 400726 h 3205810"/>
              <a:gd name="connsiteX5" fmla="*/ 2660865 w 3638746"/>
              <a:gd name="connsiteY5" fmla="*/ 400726 h 3205810"/>
              <a:gd name="connsiteX6" fmla="*/ 3238020 w 3638746"/>
              <a:gd name="connsiteY6" fmla="*/ 400726 h 3205810"/>
              <a:gd name="connsiteX7" fmla="*/ 3238020 w 3638746"/>
              <a:gd name="connsiteY7" fmla="*/ 200363 h 3205810"/>
              <a:gd name="connsiteX8" fmla="*/ 3438383 w 3638746"/>
              <a:gd name="connsiteY8" fmla="*/ 0 h 3205810"/>
              <a:gd name="connsiteX9" fmla="*/ 3638746 w 3638746"/>
              <a:gd name="connsiteY9" fmla="*/ 200363 h 3205810"/>
              <a:gd name="connsiteX10" fmla="*/ 3638746 w 3638746"/>
              <a:gd name="connsiteY10" fmla="*/ 777409 h 3205810"/>
              <a:gd name="connsiteX11" fmla="*/ 3638746 w 3638746"/>
              <a:gd name="connsiteY11" fmla="*/ 1306368 h 3205810"/>
              <a:gd name="connsiteX12" fmla="*/ 3638746 w 3638746"/>
              <a:gd name="connsiteY12" fmla="*/ 1859370 h 3205810"/>
              <a:gd name="connsiteX13" fmla="*/ 3638746 w 3638746"/>
              <a:gd name="connsiteY13" fmla="*/ 2604721 h 3205810"/>
              <a:gd name="connsiteX14" fmla="*/ 3438383 w 3638746"/>
              <a:gd name="connsiteY14" fmla="*/ 2805084 h 3205810"/>
              <a:gd name="connsiteX15" fmla="*/ 2921981 w 3638746"/>
              <a:gd name="connsiteY15" fmla="*/ 2805084 h 3205810"/>
              <a:gd name="connsiteX16" fmla="*/ 2253697 w 3638746"/>
              <a:gd name="connsiteY16" fmla="*/ 2805084 h 3205810"/>
              <a:gd name="connsiteX17" fmla="*/ 1706919 w 3638746"/>
              <a:gd name="connsiteY17" fmla="*/ 2805084 h 3205810"/>
              <a:gd name="connsiteX18" fmla="*/ 1069011 w 3638746"/>
              <a:gd name="connsiteY18" fmla="*/ 2805084 h 3205810"/>
              <a:gd name="connsiteX19" fmla="*/ 400726 w 3638746"/>
              <a:gd name="connsiteY19" fmla="*/ 2805084 h 3205810"/>
              <a:gd name="connsiteX20" fmla="*/ 400726 w 3638746"/>
              <a:gd name="connsiteY20" fmla="*/ 3005447 h 3205810"/>
              <a:gd name="connsiteX21" fmla="*/ 200363 w 3638746"/>
              <a:gd name="connsiteY21" fmla="*/ 3205810 h 3205810"/>
              <a:gd name="connsiteX22" fmla="*/ 0 w 3638746"/>
              <a:gd name="connsiteY22" fmla="*/ 3005447 h 3205810"/>
              <a:gd name="connsiteX23" fmla="*/ 0 w 3638746"/>
              <a:gd name="connsiteY23" fmla="*/ 2356270 h 3205810"/>
              <a:gd name="connsiteX24" fmla="*/ 0 w 3638746"/>
              <a:gd name="connsiteY24" fmla="*/ 1707094 h 3205810"/>
              <a:gd name="connsiteX25" fmla="*/ 0 w 3638746"/>
              <a:gd name="connsiteY25" fmla="*/ 601089 h 3205810"/>
              <a:gd name="connsiteX26" fmla="*/ 3238020 w 3638746"/>
              <a:gd name="connsiteY26" fmla="*/ 400726 h 3205810"/>
              <a:gd name="connsiteX27" fmla="*/ 3438383 w 3638746"/>
              <a:gd name="connsiteY27" fmla="*/ 400726 h 3205810"/>
              <a:gd name="connsiteX28" fmla="*/ 3638746 w 3638746"/>
              <a:gd name="connsiteY28" fmla="*/ 200363 h 3205810"/>
              <a:gd name="connsiteX29" fmla="*/ 3438383 w 3638746"/>
              <a:gd name="connsiteY29" fmla="*/ 400726 h 3205810"/>
              <a:gd name="connsiteX30" fmla="*/ 3438383 w 3638746"/>
              <a:gd name="connsiteY30" fmla="*/ 200363 h 3205810"/>
              <a:gd name="connsiteX31" fmla="*/ 3338201 w 3638746"/>
              <a:gd name="connsiteY31" fmla="*/ 300545 h 3205810"/>
              <a:gd name="connsiteX32" fmla="*/ 3238019 w 3638746"/>
              <a:gd name="connsiteY32" fmla="*/ 200363 h 3205810"/>
              <a:gd name="connsiteX33" fmla="*/ 200363 w 3638746"/>
              <a:gd name="connsiteY33" fmla="*/ 801453 h 3205810"/>
              <a:gd name="connsiteX34" fmla="*/ 200363 w 3638746"/>
              <a:gd name="connsiteY34" fmla="*/ 601089 h 3205810"/>
              <a:gd name="connsiteX35" fmla="*/ 300545 w 3638746"/>
              <a:gd name="connsiteY35" fmla="*/ 500907 h 3205810"/>
              <a:gd name="connsiteX36" fmla="*/ 400727 w 3638746"/>
              <a:gd name="connsiteY36" fmla="*/ 601089 h 3205810"/>
              <a:gd name="connsiteX37" fmla="*/ 200364 w 3638746"/>
              <a:gd name="connsiteY37" fmla="*/ 801452 h 3205810"/>
              <a:gd name="connsiteX38" fmla="*/ 1 w 3638746"/>
              <a:gd name="connsiteY38" fmla="*/ 601089 h 3205810"/>
              <a:gd name="connsiteX39" fmla="*/ 400726 w 3638746"/>
              <a:gd name="connsiteY39" fmla="*/ 601089 h 3205810"/>
              <a:gd name="connsiteX40" fmla="*/ 400726 w 3638746"/>
              <a:gd name="connsiteY40" fmla="*/ 1196168 h 3205810"/>
              <a:gd name="connsiteX41" fmla="*/ 400726 w 3638746"/>
              <a:gd name="connsiteY41" fmla="*/ 1703087 h 3205810"/>
              <a:gd name="connsiteX42" fmla="*/ 400726 w 3638746"/>
              <a:gd name="connsiteY42" fmla="*/ 2232045 h 3205810"/>
              <a:gd name="connsiteX43" fmla="*/ 400726 w 3638746"/>
              <a:gd name="connsiteY43" fmla="*/ 2805084 h 32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638746" h="3205810" stroke="0" extrusionOk="0">
                <a:moveTo>
                  <a:pt x="3638746" y="200363"/>
                </a:moveTo>
                <a:cubicBezTo>
                  <a:pt x="3621823" y="300185"/>
                  <a:pt x="3550753" y="376456"/>
                  <a:pt x="3438383" y="400726"/>
                </a:cubicBezTo>
                <a:cubicBezTo>
                  <a:pt x="3446369" y="301583"/>
                  <a:pt x="3441021" y="291751"/>
                  <a:pt x="3438383" y="200363"/>
                </a:cubicBezTo>
                <a:cubicBezTo>
                  <a:pt x="3433731" y="249977"/>
                  <a:pt x="3399416" y="302140"/>
                  <a:pt x="3338201" y="300545"/>
                </a:cubicBezTo>
                <a:cubicBezTo>
                  <a:pt x="3280916" y="297466"/>
                  <a:pt x="3230582" y="246355"/>
                  <a:pt x="3238019" y="200363"/>
                </a:cubicBezTo>
                <a:cubicBezTo>
                  <a:pt x="3235527" y="256844"/>
                  <a:pt x="3242427" y="336293"/>
                  <a:pt x="3238020" y="400726"/>
                </a:cubicBezTo>
                <a:cubicBezTo>
                  <a:pt x="2940278" y="417780"/>
                  <a:pt x="2765326" y="417536"/>
                  <a:pt x="2569735" y="400726"/>
                </a:cubicBezTo>
                <a:cubicBezTo>
                  <a:pt x="2374144" y="383916"/>
                  <a:pt x="2179445" y="415990"/>
                  <a:pt x="1992581" y="400726"/>
                </a:cubicBezTo>
                <a:cubicBezTo>
                  <a:pt x="1805717" y="385462"/>
                  <a:pt x="1652782" y="379467"/>
                  <a:pt x="1415426" y="400726"/>
                </a:cubicBezTo>
                <a:cubicBezTo>
                  <a:pt x="1178070" y="421985"/>
                  <a:pt x="1031288" y="432535"/>
                  <a:pt x="747141" y="400726"/>
                </a:cubicBezTo>
                <a:cubicBezTo>
                  <a:pt x="462995" y="368917"/>
                  <a:pt x="316644" y="407153"/>
                  <a:pt x="200363" y="400726"/>
                </a:cubicBezTo>
                <a:cubicBezTo>
                  <a:pt x="100375" y="386316"/>
                  <a:pt x="-18293" y="504960"/>
                  <a:pt x="0" y="601089"/>
                </a:cubicBezTo>
                <a:cubicBezTo>
                  <a:pt x="-1959" y="854389"/>
                  <a:pt x="22144" y="942133"/>
                  <a:pt x="0" y="1154091"/>
                </a:cubicBezTo>
                <a:cubicBezTo>
                  <a:pt x="-22144" y="1366049"/>
                  <a:pt x="8244" y="1500285"/>
                  <a:pt x="0" y="1731137"/>
                </a:cubicBezTo>
                <a:cubicBezTo>
                  <a:pt x="-8244" y="1961989"/>
                  <a:pt x="-10912" y="2005909"/>
                  <a:pt x="0" y="2260096"/>
                </a:cubicBezTo>
                <a:cubicBezTo>
                  <a:pt x="10912" y="2514283"/>
                  <a:pt x="13932" y="2762885"/>
                  <a:pt x="0" y="3005447"/>
                </a:cubicBezTo>
                <a:cubicBezTo>
                  <a:pt x="-15478" y="3100934"/>
                  <a:pt x="95233" y="3208531"/>
                  <a:pt x="200363" y="3205810"/>
                </a:cubicBezTo>
                <a:cubicBezTo>
                  <a:pt x="306598" y="3208065"/>
                  <a:pt x="385706" y="3138519"/>
                  <a:pt x="400726" y="3005447"/>
                </a:cubicBezTo>
                <a:cubicBezTo>
                  <a:pt x="405491" y="2926665"/>
                  <a:pt x="405061" y="2904561"/>
                  <a:pt x="400726" y="2805084"/>
                </a:cubicBezTo>
                <a:cubicBezTo>
                  <a:pt x="544626" y="2814417"/>
                  <a:pt x="691363" y="2797161"/>
                  <a:pt x="947504" y="2805084"/>
                </a:cubicBezTo>
                <a:cubicBezTo>
                  <a:pt x="1203645" y="2813007"/>
                  <a:pt x="1276727" y="2794021"/>
                  <a:pt x="1524659" y="2805084"/>
                </a:cubicBezTo>
                <a:cubicBezTo>
                  <a:pt x="1772592" y="2816147"/>
                  <a:pt x="1895593" y="2825063"/>
                  <a:pt x="2162567" y="2805084"/>
                </a:cubicBezTo>
                <a:cubicBezTo>
                  <a:pt x="2429541" y="2785105"/>
                  <a:pt x="2566418" y="2821167"/>
                  <a:pt x="2678969" y="2805084"/>
                </a:cubicBezTo>
                <a:cubicBezTo>
                  <a:pt x="2791520" y="2789001"/>
                  <a:pt x="3188959" y="2799622"/>
                  <a:pt x="3438383" y="2805084"/>
                </a:cubicBezTo>
                <a:cubicBezTo>
                  <a:pt x="3556015" y="2811226"/>
                  <a:pt x="3646022" y="2699916"/>
                  <a:pt x="3638746" y="2604721"/>
                </a:cubicBezTo>
                <a:cubicBezTo>
                  <a:pt x="3617738" y="2283561"/>
                  <a:pt x="3646103" y="2229617"/>
                  <a:pt x="3638746" y="1955544"/>
                </a:cubicBezTo>
                <a:cubicBezTo>
                  <a:pt x="3631389" y="1681471"/>
                  <a:pt x="3657360" y="1583076"/>
                  <a:pt x="3638746" y="1306368"/>
                </a:cubicBezTo>
                <a:cubicBezTo>
                  <a:pt x="3620132" y="1029660"/>
                  <a:pt x="3676754" y="432567"/>
                  <a:pt x="3638746" y="200363"/>
                </a:cubicBezTo>
                <a:close/>
                <a:moveTo>
                  <a:pt x="200363" y="801453"/>
                </a:moveTo>
                <a:cubicBezTo>
                  <a:pt x="325734" y="780091"/>
                  <a:pt x="395572" y="700044"/>
                  <a:pt x="400726" y="601090"/>
                </a:cubicBezTo>
                <a:cubicBezTo>
                  <a:pt x="392827" y="538638"/>
                  <a:pt x="359218" y="499775"/>
                  <a:pt x="300544" y="500908"/>
                </a:cubicBezTo>
                <a:cubicBezTo>
                  <a:pt x="247064" y="503516"/>
                  <a:pt x="201758" y="549317"/>
                  <a:pt x="200362" y="601090"/>
                </a:cubicBezTo>
                <a:cubicBezTo>
                  <a:pt x="194063" y="655532"/>
                  <a:pt x="194314" y="739791"/>
                  <a:pt x="200363" y="801453"/>
                </a:cubicBezTo>
                <a:close/>
              </a:path>
              <a:path w="3638746" h="3205810" fill="darkenLess" stroke="0" extrusionOk="0">
                <a:moveTo>
                  <a:pt x="200363" y="801453"/>
                </a:moveTo>
                <a:cubicBezTo>
                  <a:pt x="313404" y="787572"/>
                  <a:pt x="384112" y="701669"/>
                  <a:pt x="400726" y="601090"/>
                </a:cubicBezTo>
                <a:cubicBezTo>
                  <a:pt x="397389" y="545552"/>
                  <a:pt x="353310" y="496069"/>
                  <a:pt x="300544" y="500908"/>
                </a:cubicBezTo>
                <a:cubicBezTo>
                  <a:pt x="255019" y="507001"/>
                  <a:pt x="206942" y="536529"/>
                  <a:pt x="200362" y="601090"/>
                </a:cubicBezTo>
                <a:cubicBezTo>
                  <a:pt x="195804" y="667426"/>
                  <a:pt x="200830" y="736104"/>
                  <a:pt x="200363" y="801453"/>
                </a:cubicBezTo>
                <a:close/>
                <a:moveTo>
                  <a:pt x="3438383" y="400726"/>
                </a:moveTo>
                <a:cubicBezTo>
                  <a:pt x="3552795" y="399209"/>
                  <a:pt x="3665365" y="305873"/>
                  <a:pt x="3638746" y="200363"/>
                </a:cubicBezTo>
                <a:cubicBezTo>
                  <a:pt x="3635853" y="82650"/>
                  <a:pt x="3565474" y="-18826"/>
                  <a:pt x="3438383" y="0"/>
                </a:cubicBezTo>
                <a:cubicBezTo>
                  <a:pt x="3340008" y="-12439"/>
                  <a:pt x="3235330" y="96686"/>
                  <a:pt x="3238020" y="200363"/>
                </a:cubicBezTo>
                <a:cubicBezTo>
                  <a:pt x="3239324" y="246959"/>
                  <a:pt x="3272955" y="303667"/>
                  <a:pt x="3338202" y="300545"/>
                </a:cubicBezTo>
                <a:cubicBezTo>
                  <a:pt x="3383125" y="293015"/>
                  <a:pt x="3441145" y="261250"/>
                  <a:pt x="3438384" y="200363"/>
                </a:cubicBezTo>
                <a:cubicBezTo>
                  <a:pt x="3437731" y="274193"/>
                  <a:pt x="3428419" y="327348"/>
                  <a:pt x="3438383" y="400726"/>
                </a:cubicBezTo>
                <a:close/>
              </a:path>
              <a:path w="3638746" h="3205810" fill="none" extrusionOk="0">
                <a:moveTo>
                  <a:pt x="0" y="601089"/>
                </a:moveTo>
                <a:cubicBezTo>
                  <a:pt x="-11610" y="469261"/>
                  <a:pt x="80523" y="390009"/>
                  <a:pt x="200363" y="400726"/>
                </a:cubicBezTo>
                <a:cubicBezTo>
                  <a:pt x="450494" y="421483"/>
                  <a:pt x="549013" y="372975"/>
                  <a:pt x="807894" y="400726"/>
                </a:cubicBezTo>
                <a:cubicBezTo>
                  <a:pt x="1066775" y="428477"/>
                  <a:pt x="1085445" y="387179"/>
                  <a:pt x="1354673" y="400726"/>
                </a:cubicBezTo>
                <a:cubicBezTo>
                  <a:pt x="1623901" y="414273"/>
                  <a:pt x="1766316" y="408856"/>
                  <a:pt x="1992581" y="400726"/>
                </a:cubicBezTo>
                <a:cubicBezTo>
                  <a:pt x="2218846" y="392596"/>
                  <a:pt x="2448614" y="377367"/>
                  <a:pt x="2660865" y="400726"/>
                </a:cubicBezTo>
                <a:cubicBezTo>
                  <a:pt x="2873116" y="424085"/>
                  <a:pt x="3094062" y="414792"/>
                  <a:pt x="3238020" y="400726"/>
                </a:cubicBezTo>
                <a:cubicBezTo>
                  <a:pt x="3230704" y="300605"/>
                  <a:pt x="3245829" y="265316"/>
                  <a:pt x="3238020" y="200363"/>
                </a:cubicBezTo>
                <a:cubicBezTo>
                  <a:pt x="3250468" y="89490"/>
                  <a:pt x="3325892" y="3310"/>
                  <a:pt x="3438383" y="0"/>
                </a:cubicBezTo>
                <a:cubicBezTo>
                  <a:pt x="3543495" y="216"/>
                  <a:pt x="3643519" y="95327"/>
                  <a:pt x="3638746" y="200363"/>
                </a:cubicBezTo>
                <a:cubicBezTo>
                  <a:pt x="3665753" y="437334"/>
                  <a:pt x="3646948" y="526968"/>
                  <a:pt x="3638746" y="777409"/>
                </a:cubicBezTo>
                <a:cubicBezTo>
                  <a:pt x="3630544" y="1027850"/>
                  <a:pt x="3638365" y="1169008"/>
                  <a:pt x="3638746" y="1306368"/>
                </a:cubicBezTo>
                <a:cubicBezTo>
                  <a:pt x="3639127" y="1443728"/>
                  <a:pt x="3663772" y="1662064"/>
                  <a:pt x="3638746" y="1859370"/>
                </a:cubicBezTo>
                <a:cubicBezTo>
                  <a:pt x="3613720" y="2056676"/>
                  <a:pt x="3658283" y="2391385"/>
                  <a:pt x="3638746" y="2604721"/>
                </a:cubicBezTo>
                <a:cubicBezTo>
                  <a:pt x="3637862" y="2704572"/>
                  <a:pt x="3525451" y="2814435"/>
                  <a:pt x="3438383" y="2805084"/>
                </a:cubicBezTo>
                <a:cubicBezTo>
                  <a:pt x="3256012" y="2801061"/>
                  <a:pt x="3064211" y="2814591"/>
                  <a:pt x="2921981" y="2805084"/>
                </a:cubicBezTo>
                <a:cubicBezTo>
                  <a:pt x="2779751" y="2795577"/>
                  <a:pt x="2434863" y="2798257"/>
                  <a:pt x="2253697" y="2805084"/>
                </a:cubicBezTo>
                <a:cubicBezTo>
                  <a:pt x="2072531" y="2811911"/>
                  <a:pt x="1893478" y="2814041"/>
                  <a:pt x="1706919" y="2805084"/>
                </a:cubicBezTo>
                <a:cubicBezTo>
                  <a:pt x="1520360" y="2796127"/>
                  <a:pt x="1243908" y="2804020"/>
                  <a:pt x="1069011" y="2805084"/>
                </a:cubicBezTo>
                <a:cubicBezTo>
                  <a:pt x="894114" y="2806148"/>
                  <a:pt x="568799" y="2787066"/>
                  <a:pt x="400726" y="2805084"/>
                </a:cubicBezTo>
                <a:cubicBezTo>
                  <a:pt x="409613" y="2860855"/>
                  <a:pt x="401477" y="2942012"/>
                  <a:pt x="400726" y="3005447"/>
                </a:cubicBezTo>
                <a:cubicBezTo>
                  <a:pt x="400244" y="3112735"/>
                  <a:pt x="315232" y="3229086"/>
                  <a:pt x="200363" y="3205810"/>
                </a:cubicBezTo>
                <a:cubicBezTo>
                  <a:pt x="71030" y="3215660"/>
                  <a:pt x="11119" y="3133765"/>
                  <a:pt x="0" y="3005447"/>
                </a:cubicBezTo>
                <a:cubicBezTo>
                  <a:pt x="27265" y="2789288"/>
                  <a:pt x="-1656" y="2662980"/>
                  <a:pt x="0" y="2356270"/>
                </a:cubicBezTo>
                <a:cubicBezTo>
                  <a:pt x="1656" y="2049560"/>
                  <a:pt x="-29348" y="1925529"/>
                  <a:pt x="0" y="1707094"/>
                </a:cubicBezTo>
                <a:cubicBezTo>
                  <a:pt x="29348" y="1488659"/>
                  <a:pt x="-44724" y="887721"/>
                  <a:pt x="0" y="601089"/>
                </a:cubicBezTo>
                <a:close/>
                <a:moveTo>
                  <a:pt x="3238020" y="400726"/>
                </a:moveTo>
                <a:cubicBezTo>
                  <a:pt x="3298477" y="408104"/>
                  <a:pt x="3373955" y="403531"/>
                  <a:pt x="3438383" y="400726"/>
                </a:cubicBezTo>
                <a:cubicBezTo>
                  <a:pt x="3542092" y="374701"/>
                  <a:pt x="3646390" y="329257"/>
                  <a:pt x="3638746" y="200363"/>
                </a:cubicBezTo>
                <a:moveTo>
                  <a:pt x="3438383" y="400726"/>
                </a:moveTo>
                <a:cubicBezTo>
                  <a:pt x="3441674" y="355668"/>
                  <a:pt x="3442419" y="276689"/>
                  <a:pt x="3438383" y="200363"/>
                </a:cubicBezTo>
                <a:cubicBezTo>
                  <a:pt x="3432837" y="249356"/>
                  <a:pt x="3396215" y="307487"/>
                  <a:pt x="3338201" y="300545"/>
                </a:cubicBezTo>
                <a:cubicBezTo>
                  <a:pt x="3291662" y="300353"/>
                  <a:pt x="3245105" y="259436"/>
                  <a:pt x="3238019" y="200363"/>
                </a:cubicBezTo>
                <a:moveTo>
                  <a:pt x="200363" y="801453"/>
                </a:moveTo>
                <a:cubicBezTo>
                  <a:pt x="198866" y="722825"/>
                  <a:pt x="207074" y="700801"/>
                  <a:pt x="200363" y="601089"/>
                </a:cubicBezTo>
                <a:cubicBezTo>
                  <a:pt x="209292" y="552693"/>
                  <a:pt x="242991" y="502778"/>
                  <a:pt x="300545" y="500907"/>
                </a:cubicBezTo>
                <a:cubicBezTo>
                  <a:pt x="366392" y="495669"/>
                  <a:pt x="402266" y="552158"/>
                  <a:pt x="400727" y="601089"/>
                </a:cubicBezTo>
                <a:cubicBezTo>
                  <a:pt x="414176" y="709080"/>
                  <a:pt x="314110" y="806784"/>
                  <a:pt x="200364" y="801452"/>
                </a:cubicBezTo>
                <a:cubicBezTo>
                  <a:pt x="85719" y="776124"/>
                  <a:pt x="1026" y="701865"/>
                  <a:pt x="1" y="601089"/>
                </a:cubicBezTo>
                <a:moveTo>
                  <a:pt x="400726" y="601089"/>
                </a:moveTo>
                <a:cubicBezTo>
                  <a:pt x="416367" y="887608"/>
                  <a:pt x="410059" y="933991"/>
                  <a:pt x="400726" y="1196168"/>
                </a:cubicBezTo>
                <a:cubicBezTo>
                  <a:pt x="391393" y="1458345"/>
                  <a:pt x="387561" y="1514853"/>
                  <a:pt x="400726" y="1703087"/>
                </a:cubicBezTo>
                <a:cubicBezTo>
                  <a:pt x="413891" y="1891321"/>
                  <a:pt x="391083" y="2059737"/>
                  <a:pt x="400726" y="2232045"/>
                </a:cubicBezTo>
                <a:cubicBezTo>
                  <a:pt x="410369" y="2404353"/>
                  <a:pt x="401663" y="2645506"/>
                  <a:pt x="400726" y="2805084"/>
                </a:cubicBezTo>
              </a:path>
              <a:path w="3638746" h="3205810" fill="none" stroke="0" extrusionOk="0">
                <a:moveTo>
                  <a:pt x="0" y="601089"/>
                </a:moveTo>
                <a:cubicBezTo>
                  <a:pt x="3823" y="508204"/>
                  <a:pt x="68906" y="408242"/>
                  <a:pt x="200363" y="400726"/>
                </a:cubicBezTo>
                <a:cubicBezTo>
                  <a:pt x="355407" y="420825"/>
                  <a:pt x="498998" y="424589"/>
                  <a:pt x="747141" y="400726"/>
                </a:cubicBezTo>
                <a:cubicBezTo>
                  <a:pt x="995284" y="376863"/>
                  <a:pt x="1045510" y="409116"/>
                  <a:pt x="1293920" y="400726"/>
                </a:cubicBezTo>
                <a:cubicBezTo>
                  <a:pt x="1542330" y="392336"/>
                  <a:pt x="1579042" y="400554"/>
                  <a:pt x="1840698" y="400726"/>
                </a:cubicBezTo>
                <a:cubicBezTo>
                  <a:pt x="2102354" y="400898"/>
                  <a:pt x="2156491" y="388149"/>
                  <a:pt x="2417853" y="400726"/>
                </a:cubicBezTo>
                <a:cubicBezTo>
                  <a:pt x="2679216" y="413303"/>
                  <a:pt x="2899764" y="429883"/>
                  <a:pt x="3238020" y="400726"/>
                </a:cubicBezTo>
                <a:cubicBezTo>
                  <a:pt x="3245692" y="360102"/>
                  <a:pt x="3244636" y="249045"/>
                  <a:pt x="3238020" y="200363"/>
                </a:cubicBezTo>
                <a:cubicBezTo>
                  <a:pt x="3264274" y="84894"/>
                  <a:pt x="3325344" y="1422"/>
                  <a:pt x="3438383" y="0"/>
                </a:cubicBezTo>
                <a:cubicBezTo>
                  <a:pt x="3558866" y="1828"/>
                  <a:pt x="3657706" y="103392"/>
                  <a:pt x="3638746" y="200363"/>
                </a:cubicBezTo>
                <a:cubicBezTo>
                  <a:pt x="3665380" y="449885"/>
                  <a:pt x="3656025" y="714700"/>
                  <a:pt x="3638746" y="849540"/>
                </a:cubicBezTo>
                <a:cubicBezTo>
                  <a:pt x="3621467" y="984380"/>
                  <a:pt x="3629297" y="1226692"/>
                  <a:pt x="3638746" y="1402542"/>
                </a:cubicBezTo>
                <a:cubicBezTo>
                  <a:pt x="3648195" y="1578392"/>
                  <a:pt x="3667068" y="1715682"/>
                  <a:pt x="3638746" y="2027675"/>
                </a:cubicBezTo>
                <a:cubicBezTo>
                  <a:pt x="3610424" y="2339668"/>
                  <a:pt x="3617255" y="2374141"/>
                  <a:pt x="3638746" y="2604721"/>
                </a:cubicBezTo>
                <a:cubicBezTo>
                  <a:pt x="3664414" y="2715111"/>
                  <a:pt x="3539335" y="2803136"/>
                  <a:pt x="3438383" y="2805084"/>
                </a:cubicBezTo>
                <a:cubicBezTo>
                  <a:pt x="3271403" y="2825596"/>
                  <a:pt x="3140550" y="2786747"/>
                  <a:pt x="2921981" y="2805084"/>
                </a:cubicBezTo>
                <a:cubicBezTo>
                  <a:pt x="2703412" y="2823421"/>
                  <a:pt x="2620218" y="2786692"/>
                  <a:pt x="2344826" y="2805084"/>
                </a:cubicBezTo>
                <a:cubicBezTo>
                  <a:pt x="2069434" y="2823476"/>
                  <a:pt x="2070830" y="2800604"/>
                  <a:pt x="1828425" y="2805084"/>
                </a:cubicBezTo>
                <a:cubicBezTo>
                  <a:pt x="1586020" y="2809564"/>
                  <a:pt x="1394959" y="2790412"/>
                  <a:pt x="1190517" y="2805084"/>
                </a:cubicBezTo>
                <a:cubicBezTo>
                  <a:pt x="986075" y="2819756"/>
                  <a:pt x="628157" y="2766249"/>
                  <a:pt x="400726" y="2805084"/>
                </a:cubicBezTo>
                <a:cubicBezTo>
                  <a:pt x="403181" y="2903793"/>
                  <a:pt x="395319" y="2924798"/>
                  <a:pt x="400726" y="3005447"/>
                </a:cubicBezTo>
                <a:cubicBezTo>
                  <a:pt x="402297" y="3124345"/>
                  <a:pt x="310439" y="3212004"/>
                  <a:pt x="200363" y="3205810"/>
                </a:cubicBezTo>
                <a:cubicBezTo>
                  <a:pt x="101815" y="3181267"/>
                  <a:pt x="23199" y="3116851"/>
                  <a:pt x="0" y="3005447"/>
                </a:cubicBezTo>
                <a:cubicBezTo>
                  <a:pt x="10068" y="2790025"/>
                  <a:pt x="-13983" y="2556136"/>
                  <a:pt x="0" y="2428401"/>
                </a:cubicBezTo>
                <a:cubicBezTo>
                  <a:pt x="13983" y="2300666"/>
                  <a:pt x="-23312" y="2043122"/>
                  <a:pt x="0" y="1851355"/>
                </a:cubicBezTo>
                <a:cubicBezTo>
                  <a:pt x="23312" y="1659588"/>
                  <a:pt x="-29927" y="1426958"/>
                  <a:pt x="0" y="1226222"/>
                </a:cubicBezTo>
                <a:cubicBezTo>
                  <a:pt x="29927" y="1025486"/>
                  <a:pt x="-30098" y="812117"/>
                  <a:pt x="0" y="601089"/>
                </a:cubicBezTo>
                <a:close/>
                <a:moveTo>
                  <a:pt x="3238020" y="400726"/>
                </a:moveTo>
                <a:cubicBezTo>
                  <a:pt x="3313425" y="392897"/>
                  <a:pt x="3386123" y="406767"/>
                  <a:pt x="3438383" y="400726"/>
                </a:cubicBezTo>
                <a:cubicBezTo>
                  <a:pt x="3550216" y="415535"/>
                  <a:pt x="3635469" y="303713"/>
                  <a:pt x="3638746" y="200363"/>
                </a:cubicBezTo>
                <a:moveTo>
                  <a:pt x="3438383" y="400726"/>
                </a:moveTo>
                <a:cubicBezTo>
                  <a:pt x="3435594" y="344373"/>
                  <a:pt x="3434366" y="264641"/>
                  <a:pt x="3438383" y="200363"/>
                </a:cubicBezTo>
                <a:cubicBezTo>
                  <a:pt x="3447587" y="249888"/>
                  <a:pt x="3401216" y="290041"/>
                  <a:pt x="3338201" y="300545"/>
                </a:cubicBezTo>
                <a:cubicBezTo>
                  <a:pt x="3281082" y="302508"/>
                  <a:pt x="3241866" y="263040"/>
                  <a:pt x="3238019" y="200363"/>
                </a:cubicBezTo>
                <a:moveTo>
                  <a:pt x="200363" y="801453"/>
                </a:moveTo>
                <a:cubicBezTo>
                  <a:pt x="199620" y="720842"/>
                  <a:pt x="209321" y="655251"/>
                  <a:pt x="200363" y="601089"/>
                </a:cubicBezTo>
                <a:cubicBezTo>
                  <a:pt x="204306" y="533667"/>
                  <a:pt x="254868" y="505783"/>
                  <a:pt x="300545" y="500907"/>
                </a:cubicBezTo>
                <a:cubicBezTo>
                  <a:pt x="363257" y="496935"/>
                  <a:pt x="388745" y="545294"/>
                  <a:pt x="400727" y="601089"/>
                </a:cubicBezTo>
                <a:cubicBezTo>
                  <a:pt x="408455" y="716209"/>
                  <a:pt x="320473" y="790319"/>
                  <a:pt x="200364" y="801452"/>
                </a:cubicBezTo>
                <a:cubicBezTo>
                  <a:pt x="100997" y="795346"/>
                  <a:pt x="-10624" y="717257"/>
                  <a:pt x="1" y="601089"/>
                </a:cubicBezTo>
                <a:moveTo>
                  <a:pt x="400726" y="601089"/>
                </a:moveTo>
                <a:cubicBezTo>
                  <a:pt x="377666" y="801125"/>
                  <a:pt x="422869" y="1039074"/>
                  <a:pt x="400726" y="1152088"/>
                </a:cubicBezTo>
                <a:cubicBezTo>
                  <a:pt x="378583" y="1265102"/>
                  <a:pt x="412431" y="1533601"/>
                  <a:pt x="400726" y="1659007"/>
                </a:cubicBezTo>
                <a:cubicBezTo>
                  <a:pt x="389021" y="1784413"/>
                  <a:pt x="389087" y="2065647"/>
                  <a:pt x="400726" y="2187965"/>
                </a:cubicBezTo>
                <a:cubicBezTo>
                  <a:pt x="412365" y="2310283"/>
                  <a:pt x="411804" y="2534839"/>
                  <a:pt x="400726" y="280508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dirty="0">
                <a:solidFill>
                  <a:srgbClr val="000000"/>
                </a:solidFill>
              </a:rPr>
              <a:t>Hirošima nakon </a:t>
            </a:r>
            <a:endParaRPr lang="hr-HR" sz="2800" b="1" dirty="0" smtClean="0">
              <a:solidFill>
                <a:srgbClr val="000000"/>
              </a:solidFill>
            </a:endParaRPr>
          </a:p>
          <a:p>
            <a:pPr lvl="0" algn="ctr"/>
            <a:r>
              <a:rPr lang="hr-HR" sz="2800" b="1" dirty="0" smtClean="0">
                <a:solidFill>
                  <a:srgbClr val="000000"/>
                </a:solidFill>
              </a:rPr>
              <a:t>udara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F26B42B-5108-4F4E-BAE1-319BDC4C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397" y="1206631"/>
            <a:ext cx="7207703" cy="565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37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08ECC06B-33D3-44EB-A9E0-7AAB5A07F8E0}"/>
              </a:ext>
            </a:extLst>
          </p:cNvPr>
          <p:cNvSpPr/>
          <p:nvPr/>
        </p:nvSpPr>
        <p:spPr>
          <a:xfrm>
            <a:off x="7984726" y="3233394"/>
            <a:ext cx="3638746" cy="3205810"/>
          </a:xfrm>
          <a:custGeom>
            <a:avLst/>
            <a:gdLst>
              <a:gd name="connsiteX0" fmla="*/ 3638746 w 3638746"/>
              <a:gd name="connsiteY0" fmla="*/ 200363 h 3205810"/>
              <a:gd name="connsiteX1" fmla="*/ 3438383 w 3638746"/>
              <a:gd name="connsiteY1" fmla="*/ 400726 h 3205810"/>
              <a:gd name="connsiteX2" fmla="*/ 3438383 w 3638746"/>
              <a:gd name="connsiteY2" fmla="*/ 200363 h 3205810"/>
              <a:gd name="connsiteX3" fmla="*/ 3338201 w 3638746"/>
              <a:gd name="connsiteY3" fmla="*/ 300545 h 3205810"/>
              <a:gd name="connsiteX4" fmla="*/ 3238019 w 3638746"/>
              <a:gd name="connsiteY4" fmla="*/ 200363 h 3205810"/>
              <a:gd name="connsiteX5" fmla="*/ 3238020 w 3638746"/>
              <a:gd name="connsiteY5" fmla="*/ 400726 h 3205810"/>
              <a:gd name="connsiteX6" fmla="*/ 2569735 w 3638746"/>
              <a:gd name="connsiteY6" fmla="*/ 400726 h 3205810"/>
              <a:gd name="connsiteX7" fmla="*/ 1992581 w 3638746"/>
              <a:gd name="connsiteY7" fmla="*/ 400726 h 3205810"/>
              <a:gd name="connsiteX8" fmla="*/ 1415426 w 3638746"/>
              <a:gd name="connsiteY8" fmla="*/ 400726 h 3205810"/>
              <a:gd name="connsiteX9" fmla="*/ 747141 w 3638746"/>
              <a:gd name="connsiteY9" fmla="*/ 400726 h 3205810"/>
              <a:gd name="connsiteX10" fmla="*/ 200363 w 3638746"/>
              <a:gd name="connsiteY10" fmla="*/ 400726 h 3205810"/>
              <a:gd name="connsiteX11" fmla="*/ 0 w 3638746"/>
              <a:gd name="connsiteY11" fmla="*/ 601089 h 3205810"/>
              <a:gd name="connsiteX12" fmla="*/ 0 w 3638746"/>
              <a:gd name="connsiteY12" fmla="*/ 1154091 h 3205810"/>
              <a:gd name="connsiteX13" fmla="*/ 0 w 3638746"/>
              <a:gd name="connsiteY13" fmla="*/ 1731137 h 3205810"/>
              <a:gd name="connsiteX14" fmla="*/ 0 w 3638746"/>
              <a:gd name="connsiteY14" fmla="*/ 2260096 h 3205810"/>
              <a:gd name="connsiteX15" fmla="*/ 0 w 3638746"/>
              <a:gd name="connsiteY15" fmla="*/ 3005447 h 3205810"/>
              <a:gd name="connsiteX16" fmla="*/ 200363 w 3638746"/>
              <a:gd name="connsiteY16" fmla="*/ 3205810 h 3205810"/>
              <a:gd name="connsiteX17" fmla="*/ 400726 w 3638746"/>
              <a:gd name="connsiteY17" fmla="*/ 3005447 h 3205810"/>
              <a:gd name="connsiteX18" fmla="*/ 400726 w 3638746"/>
              <a:gd name="connsiteY18" fmla="*/ 2805084 h 3205810"/>
              <a:gd name="connsiteX19" fmla="*/ 947504 w 3638746"/>
              <a:gd name="connsiteY19" fmla="*/ 2805084 h 3205810"/>
              <a:gd name="connsiteX20" fmla="*/ 1524659 w 3638746"/>
              <a:gd name="connsiteY20" fmla="*/ 2805084 h 3205810"/>
              <a:gd name="connsiteX21" fmla="*/ 2162567 w 3638746"/>
              <a:gd name="connsiteY21" fmla="*/ 2805084 h 3205810"/>
              <a:gd name="connsiteX22" fmla="*/ 2678969 w 3638746"/>
              <a:gd name="connsiteY22" fmla="*/ 2805084 h 3205810"/>
              <a:gd name="connsiteX23" fmla="*/ 3438383 w 3638746"/>
              <a:gd name="connsiteY23" fmla="*/ 2805084 h 3205810"/>
              <a:gd name="connsiteX24" fmla="*/ 3638746 w 3638746"/>
              <a:gd name="connsiteY24" fmla="*/ 2604721 h 3205810"/>
              <a:gd name="connsiteX25" fmla="*/ 3638746 w 3638746"/>
              <a:gd name="connsiteY25" fmla="*/ 1955544 h 3205810"/>
              <a:gd name="connsiteX26" fmla="*/ 3638746 w 3638746"/>
              <a:gd name="connsiteY26" fmla="*/ 1306368 h 3205810"/>
              <a:gd name="connsiteX27" fmla="*/ 3638746 w 3638746"/>
              <a:gd name="connsiteY27" fmla="*/ 200363 h 3205810"/>
              <a:gd name="connsiteX28" fmla="*/ 200363 w 3638746"/>
              <a:gd name="connsiteY28" fmla="*/ 801453 h 3205810"/>
              <a:gd name="connsiteX29" fmla="*/ 400726 w 3638746"/>
              <a:gd name="connsiteY29" fmla="*/ 601090 h 3205810"/>
              <a:gd name="connsiteX30" fmla="*/ 300544 w 3638746"/>
              <a:gd name="connsiteY30" fmla="*/ 500908 h 3205810"/>
              <a:gd name="connsiteX31" fmla="*/ 200362 w 3638746"/>
              <a:gd name="connsiteY31" fmla="*/ 601090 h 3205810"/>
              <a:gd name="connsiteX32" fmla="*/ 200363 w 3638746"/>
              <a:gd name="connsiteY32" fmla="*/ 801453 h 3205810"/>
              <a:gd name="connsiteX0" fmla="*/ 200363 w 3638746"/>
              <a:gd name="connsiteY0" fmla="*/ 801453 h 3205810"/>
              <a:gd name="connsiteX1" fmla="*/ 400726 w 3638746"/>
              <a:gd name="connsiteY1" fmla="*/ 601090 h 3205810"/>
              <a:gd name="connsiteX2" fmla="*/ 300544 w 3638746"/>
              <a:gd name="connsiteY2" fmla="*/ 500908 h 3205810"/>
              <a:gd name="connsiteX3" fmla="*/ 200362 w 3638746"/>
              <a:gd name="connsiteY3" fmla="*/ 601090 h 3205810"/>
              <a:gd name="connsiteX4" fmla="*/ 200363 w 3638746"/>
              <a:gd name="connsiteY4" fmla="*/ 801453 h 3205810"/>
              <a:gd name="connsiteX5" fmla="*/ 3438383 w 3638746"/>
              <a:gd name="connsiteY5" fmla="*/ 400726 h 3205810"/>
              <a:gd name="connsiteX6" fmla="*/ 3638746 w 3638746"/>
              <a:gd name="connsiteY6" fmla="*/ 200363 h 3205810"/>
              <a:gd name="connsiteX7" fmla="*/ 3438383 w 3638746"/>
              <a:gd name="connsiteY7" fmla="*/ 0 h 3205810"/>
              <a:gd name="connsiteX8" fmla="*/ 3238020 w 3638746"/>
              <a:gd name="connsiteY8" fmla="*/ 200363 h 3205810"/>
              <a:gd name="connsiteX9" fmla="*/ 3338202 w 3638746"/>
              <a:gd name="connsiteY9" fmla="*/ 300545 h 3205810"/>
              <a:gd name="connsiteX10" fmla="*/ 3438384 w 3638746"/>
              <a:gd name="connsiteY10" fmla="*/ 200363 h 3205810"/>
              <a:gd name="connsiteX11" fmla="*/ 3438383 w 3638746"/>
              <a:gd name="connsiteY11" fmla="*/ 400726 h 3205810"/>
              <a:gd name="connsiteX0" fmla="*/ 0 w 3638746"/>
              <a:gd name="connsiteY0" fmla="*/ 601089 h 3205810"/>
              <a:gd name="connsiteX1" fmla="*/ 200363 w 3638746"/>
              <a:gd name="connsiteY1" fmla="*/ 400726 h 3205810"/>
              <a:gd name="connsiteX2" fmla="*/ 807894 w 3638746"/>
              <a:gd name="connsiteY2" fmla="*/ 400726 h 3205810"/>
              <a:gd name="connsiteX3" fmla="*/ 1354673 w 3638746"/>
              <a:gd name="connsiteY3" fmla="*/ 400726 h 3205810"/>
              <a:gd name="connsiteX4" fmla="*/ 1992581 w 3638746"/>
              <a:gd name="connsiteY4" fmla="*/ 400726 h 3205810"/>
              <a:gd name="connsiteX5" fmla="*/ 2660865 w 3638746"/>
              <a:gd name="connsiteY5" fmla="*/ 400726 h 3205810"/>
              <a:gd name="connsiteX6" fmla="*/ 3238020 w 3638746"/>
              <a:gd name="connsiteY6" fmla="*/ 400726 h 3205810"/>
              <a:gd name="connsiteX7" fmla="*/ 3238020 w 3638746"/>
              <a:gd name="connsiteY7" fmla="*/ 200363 h 3205810"/>
              <a:gd name="connsiteX8" fmla="*/ 3438383 w 3638746"/>
              <a:gd name="connsiteY8" fmla="*/ 0 h 3205810"/>
              <a:gd name="connsiteX9" fmla="*/ 3638746 w 3638746"/>
              <a:gd name="connsiteY9" fmla="*/ 200363 h 3205810"/>
              <a:gd name="connsiteX10" fmla="*/ 3638746 w 3638746"/>
              <a:gd name="connsiteY10" fmla="*/ 777409 h 3205810"/>
              <a:gd name="connsiteX11" fmla="*/ 3638746 w 3638746"/>
              <a:gd name="connsiteY11" fmla="*/ 1306368 h 3205810"/>
              <a:gd name="connsiteX12" fmla="*/ 3638746 w 3638746"/>
              <a:gd name="connsiteY12" fmla="*/ 1859370 h 3205810"/>
              <a:gd name="connsiteX13" fmla="*/ 3638746 w 3638746"/>
              <a:gd name="connsiteY13" fmla="*/ 2604721 h 3205810"/>
              <a:gd name="connsiteX14" fmla="*/ 3438383 w 3638746"/>
              <a:gd name="connsiteY14" fmla="*/ 2805084 h 3205810"/>
              <a:gd name="connsiteX15" fmla="*/ 2921981 w 3638746"/>
              <a:gd name="connsiteY15" fmla="*/ 2805084 h 3205810"/>
              <a:gd name="connsiteX16" fmla="*/ 2253697 w 3638746"/>
              <a:gd name="connsiteY16" fmla="*/ 2805084 h 3205810"/>
              <a:gd name="connsiteX17" fmla="*/ 1706919 w 3638746"/>
              <a:gd name="connsiteY17" fmla="*/ 2805084 h 3205810"/>
              <a:gd name="connsiteX18" fmla="*/ 1069011 w 3638746"/>
              <a:gd name="connsiteY18" fmla="*/ 2805084 h 3205810"/>
              <a:gd name="connsiteX19" fmla="*/ 400726 w 3638746"/>
              <a:gd name="connsiteY19" fmla="*/ 2805084 h 3205810"/>
              <a:gd name="connsiteX20" fmla="*/ 400726 w 3638746"/>
              <a:gd name="connsiteY20" fmla="*/ 3005447 h 3205810"/>
              <a:gd name="connsiteX21" fmla="*/ 200363 w 3638746"/>
              <a:gd name="connsiteY21" fmla="*/ 3205810 h 3205810"/>
              <a:gd name="connsiteX22" fmla="*/ 0 w 3638746"/>
              <a:gd name="connsiteY22" fmla="*/ 3005447 h 3205810"/>
              <a:gd name="connsiteX23" fmla="*/ 0 w 3638746"/>
              <a:gd name="connsiteY23" fmla="*/ 2356270 h 3205810"/>
              <a:gd name="connsiteX24" fmla="*/ 0 w 3638746"/>
              <a:gd name="connsiteY24" fmla="*/ 1707094 h 3205810"/>
              <a:gd name="connsiteX25" fmla="*/ 0 w 3638746"/>
              <a:gd name="connsiteY25" fmla="*/ 601089 h 3205810"/>
              <a:gd name="connsiteX26" fmla="*/ 3238020 w 3638746"/>
              <a:gd name="connsiteY26" fmla="*/ 400726 h 3205810"/>
              <a:gd name="connsiteX27" fmla="*/ 3438383 w 3638746"/>
              <a:gd name="connsiteY27" fmla="*/ 400726 h 3205810"/>
              <a:gd name="connsiteX28" fmla="*/ 3638746 w 3638746"/>
              <a:gd name="connsiteY28" fmla="*/ 200363 h 3205810"/>
              <a:gd name="connsiteX29" fmla="*/ 3438383 w 3638746"/>
              <a:gd name="connsiteY29" fmla="*/ 400726 h 3205810"/>
              <a:gd name="connsiteX30" fmla="*/ 3438383 w 3638746"/>
              <a:gd name="connsiteY30" fmla="*/ 200363 h 3205810"/>
              <a:gd name="connsiteX31" fmla="*/ 3338201 w 3638746"/>
              <a:gd name="connsiteY31" fmla="*/ 300545 h 3205810"/>
              <a:gd name="connsiteX32" fmla="*/ 3238019 w 3638746"/>
              <a:gd name="connsiteY32" fmla="*/ 200363 h 3205810"/>
              <a:gd name="connsiteX33" fmla="*/ 200363 w 3638746"/>
              <a:gd name="connsiteY33" fmla="*/ 801453 h 3205810"/>
              <a:gd name="connsiteX34" fmla="*/ 200363 w 3638746"/>
              <a:gd name="connsiteY34" fmla="*/ 601089 h 3205810"/>
              <a:gd name="connsiteX35" fmla="*/ 300545 w 3638746"/>
              <a:gd name="connsiteY35" fmla="*/ 500907 h 3205810"/>
              <a:gd name="connsiteX36" fmla="*/ 400727 w 3638746"/>
              <a:gd name="connsiteY36" fmla="*/ 601089 h 3205810"/>
              <a:gd name="connsiteX37" fmla="*/ 200364 w 3638746"/>
              <a:gd name="connsiteY37" fmla="*/ 801452 h 3205810"/>
              <a:gd name="connsiteX38" fmla="*/ 1 w 3638746"/>
              <a:gd name="connsiteY38" fmla="*/ 601089 h 3205810"/>
              <a:gd name="connsiteX39" fmla="*/ 400726 w 3638746"/>
              <a:gd name="connsiteY39" fmla="*/ 601089 h 3205810"/>
              <a:gd name="connsiteX40" fmla="*/ 400726 w 3638746"/>
              <a:gd name="connsiteY40" fmla="*/ 1196168 h 3205810"/>
              <a:gd name="connsiteX41" fmla="*/ 400726 w 3638746"/>
              <a:gd name="connsiteY41" fmla="*/ 1703087 h 3205810"/>
              <a:gd name="connsiteX42" fmla="*/ 400726 w 3638746"/>
              <a:gd name="connsiteY42" fmla="*/ 2232045 h 3205810"/>
              <a:gd name="connsiteX43" fmla="*/ 400726 w 3638746"/>
              <a:gd name="connsiteY43" fmla="*/ 2805084 h 32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638746" h="3205810" stroke="0" extrusionOk="0">
                <a:moveTo>
                  <a:pt x="3638746" y="200363"/>
                </a:moveTo>
                <a:cubicBezTo>
                  <a:pt x="3621823" y="300185"/>
                  <a:pt x="3550753" y="376456"/>
                  <a:pt x="3438383" y="400726"/>
                </a:cubicBezTo>
                <a:cubicBezTo>
                  <a:pt x="3446369" y="301583"/>
                  <a:pt x="3441021" y="291751"/>
                  <a:pt x="3438383" y="200363"/>
                </a:cubicBezTo>
                <a:cubicBezTo>
                  <a:pt x="3433731" y="249977"/>
                  <a:pt x="3399416" y="302140"/>
                  <a:pt x="3338201" y="300545"/>
                </a:cubicBezTo>
                <a:cubicBezTo>
                  <a:pt x="3280916" y="297466"/>
                  <a:pt x="3230582" y="246355"/>
                  <a:pt x="3238019" y="200363"/>
                </a:cubicBezTo>
                <a:cubicBezTo>
                  <a:pt x="3235527" y="256844"/>
                  <a:pt x="3242427" y="336293"/>
                  <a:pt x="3238020" y="400726"/>
                </a:cubicBezTo>
                <a:cubicBezTo>
                  <a:pt x="2940278" y="417780"/>
                  <a:pt x="2765326" y="417536"/>
                  <a:pt x="2569735" y="400726"/>
                </a:cubicBezTo>
                <a:cubicBezTo>
                  <a:pt x="2374144" y="383916"/>
                  <a:pt x="2179445" y="415990"/>
                  <a:pt x="1992581" y="400726"/>
                </a:cubicBezTo>
                <a:cubicBezTo>
                  <a:pt x="1805717" y="385462"/>
                  <a:pt x="1652782" y="379467"/>
                  <a:pt x="1415426" y="400726"/>
                </a:cubicBezTo>
                <a:cubicBezTo>
                  <a:pt x="1178070" y="421985"/>
                  <a:pt x="1031288" y="432535"/>
                  <a:pt x="747141" y="400726"/>
                </a:cubicBezTo>
                <a:cubicBezTo>
                  <a:pt x="462995" y="368917"/>
                  <a:pt x="316644" y="407153"/>
                  <a:pt x="200363" y="400726"/>
                </a:cubicBezTo>
                <a:cubicBezTo>
                  <a:pt x="100375" y="386316"/>
                  <a:pt x="-18293" y="504960"/>
                  <a:pt x="0" y="601089"/>
                </a:cubicBezTo>
                <a:cubicBezTo>
                  <a:pt x="-1959" y="854389"/>
                  <a:pt x="22144" y="942133"/>
                  <a:pt x="0" y="1154091"/>
                </a:cubicBezTo>
                <a:cubicBezTo>
                  <a:pt x="-22144" y="1366049"/>
                  <a:pt x="8244" y="1500285"/>
                  <a:pt x="0" y="1731137"/>
                </a:cubicBezTo>
                <a:cubicBezTo>
                  <a:pt x="-8244" y="1961989"/>
                  <a:pt x="-10912" y="2005909"/>
                  <a:pt x="0" y="2260096"/>
                </a:cubicBezTo>
                <a:cubicBezTo>
                  <a:pt x="10912" y="2514283"/>
                  <a:pt x="13932" y="2762885"/>
                  <a:pt x="0" y="3005447"/>
                </a:cubicBezTo>
                <a:cubicBezTo>
                  <a:pt x="-15478" y="3100934"/>
                  <a:pt x="95233" y="3208531"/>
                  <a:pt x="200363" y="3205810"/>
                </a:cubicBezTo>
                <a:cubicBezTo>
                  <a:pt x="306598" y="3208065"/>
                  <a:pt x="385706" y="3138519"/>
                  <a:pt x="400726" y="3005447"/>
                </a:cubicBezTo>
                <a:cubicBezTo>
                  <a:pt x="405491" y="2926665"/>
                  <a:pt x="405061" y="2904561"/>
                  <a:pt x="400726" y="2805084"/>
                </a:cubicBezTo>
                <a:cubicBezTo>
                  <a:pt x="544626" y="2814417"/>
                  <a:pt x="691363" y="2797161"/>
                  <a:pt x="947504" y="2805084"/>
                </a:cubicBezTo>
                <a:cubicBezTo>
                  <a:pt x="1203645" y="2813007"/>
                  <a:pt x="1276727" y="2794021"/>
                  <a:pt x="1524659" y="2805084"/>
                </a:cubicBezTo>
                <a:cubicBezTo>
                  <a:pt x="1772592" y="2816147"/>
                  <a:pt x="1895593" y="2825063"/>
                  <a:pt x="2162567" y="2805084"/>
                </a:cubicBezTo>
                <a:cubicBezTo>
                  <a:pt x="2429541" y="2785105"/>
                  <a:pt x="2566418" y="2821167"/>
                  <a:pt x="2678969" y="2805084"/>
                </a:cubicBezTo>
                <a:cubicBezTo>
                  <a:pt x="2791520" y="2789001"/>
                  <a:pt x="3188959" y="2799622"/>
                  <a:pt x="3438383" y="2805084"/>
                </a:cubicBezTo>
                <a:cubicBezTo>
                  <a:pt x="3556015" y="2811226"/>
                  <a:pt x="3646022" y="2699916"/>
                  <a:pt x="3638746" y="2604721"/>
                </a:cubicBezTo>
                <a:cubicBezTo>
                  <a:pt x="3617738" y="2283561"/>
                  <a:pt x="3646103" y="2229617"/>
                  <a:pt x="3638746" y="1955544"/>
                </a:cubicBezTo>
                <a:cubicBezTo>
                  <a:pt x="3631389" y="1681471"/>
                  <a:pt x="3657360" y="1583076"/>
                  <a:pt x="3638746" y="1306368"/>
                </a:cubicBezTo>
                <a:cubicBezTo>
                  <a:pt x="3620132" y="1029660"/>
                  <a:pt x="3676754" y="432567"/>
                  <a:pt x="3638746" y="200363"/>
                </a:cubicBezTo>
                <a:close/>
                <a:moveTo>
                  <a:pt x="200363" y="801453"/>
                </a:moveTo>
                <a:cubicBezTo>
                  <a:pt x="325734" y="780091"/>
                  <a:pt x="395572" y="700044"/>
                  <a:pt x="400726" y="601090"/>
                </a:cubicBezTo>
                <a:cubicBezTo>
                  <a:pt x="392827" y="538638"/>
                  <a:pt x="359218" y="499775"/>
                  <a:pt x="300544" y="500908"/>
                </a:cubicBezTo>
                <a:cubicBezTo>
                  <a:pt x="247064" y="503516"/>
                  <a:pt x="201758" y="549317"/>
                  <a:pt x="200362" y="601090"/>
                </a:cubicBezTo>
                <a:cubicBezTo>
                  <a:pt x="194063" y="655532"/>
                  <a:pt x="194314" y="739791"/>
                  <a:pt x="200363" y="801453"/>
                </a:cubicBezTo>
                <a:close/>
              </a:path>
              <a:path w="3638746" h="3205810" fill="darkenLess" stroke="0" extrusionOk="0">
                <a:moveTo>
                  <a:pt x="200363" y="801453"/>
                </a:moveTo>
                <a:cubicBezTo>
                  <a:pt x="313404" y="787572"/>
                  <a:pt x="384112" y="701669"/>
                  <a:pt x="400726" y="601090"/>
                </a:cubicBezTo>
                <a:cubicBezTo>
                  <a:pt x="397389" y="545552"/>
                  <a:pt x="353310" y="496069"/>
                  <a:pt x="300544" y="500908"/>
                </a:cubicBezTo>
                <a:cubicBezTo>
                  <a:pt x="255019" y="507001"/>
                  <a:pt x="206942" y="536529"/>
                  <a:pt x="200362" y="601090"/>
                </a:cubicBezTo>
                <a:cubicBezTo>
                  <a:pt x="195804" y="667426"/>
                  <a:pt x="200830" y="736104"/>
                  <a:pt x="200363" y="801453"/>
                </a:cubicBezTo>
                <a:close/>
                <a:moveTo>
                  <a:pt x="3438383" y="400726"/>
                </a:moveTo>
                <a:cubicBezTo>
                  <a:pt x="3552795" y="399209"/>
                  <a:pt x="3665365" y="305873"/>
                  <a:pt x="3638746" y="200363"/>
                </a:cubicBezTo>
                <a:cubicBezTo>
                  <a:pt x="3635853" y="82650"/>
                  <a:pt x="3565474" y="-18826"/>
                  <a:pt x="3438383" y="0"/>
                </a:cubicBezTo>
                <a:cubicBezTo>
                  <a:pt x="3340008" y="-12439"/>
                  <a:pt x="3235330" y="96686"/>
                  <a:pt x="3238020" y="200363"/>
                </a:cubicBezTo>
                <a:cubicBezTo>
                  <a:pt x="3239324" y="246959"/>
                  <a:pt x="3272955" y="303667"/>
                  <a:pt x="3338202" y="300545"/>
                </a:cubicBezTo>
                <a:cubicBezTo>
                  <a:pt x="3383125" y="293015"/>
                  <a:pt x="3441145" y="261250"/>
                  <a:pt x="3438384" y="200363"/>
                </a:cubicBezTo>
                <a:cubicBezTo>
                  <a:pt x="3437731" y="274193"/>
                  <a:pt x="3428419" y="327348"/>
                  <a:pt x="3438383" y="400726"/>
                </a:cubicBezTo>
                <a:close/>
              </a:path>
              <a:path w="3638746" h="3205810" fill="none" extrusionOk="0">
                <a:moveTo>
                  <a:pt x="0" y="601089"/>
                </a:moveTo>
                <a:cubicBezTo>
                  <a:pt x="-11610" y="469261"/>
                  <a:pt x="80523" y="390009"/>
                  <a:pt x="200363" y="400726"/>
                </a:cubicBezTo>
                <a:cubicBezTo>
                  <a:pt x="450494" y="421483"/>
                  <a:pt x="549013" y="372975"/>
                  <a:pt x="807894" y="400726"/>
                </a:cubicBezTo>
                <a:cubicBezTo>
                  <a:pt x="1066775" y="428477"/>
                  <a:pt x="1085445" y="387179"/>
                  <a:pt x="1354673" y="400726"/>
                </a:cubicBezTo>
                <a:cubicBezTo>
                  <a:pt x="1623901" y="414273"/>
                  <a:pt x="1766316" y="408856"/>
                  <a:pt x="1992581" y="400726"/>
                </a:cubicBezTo>
                <a:cubicBezTo>
                  <a:pt x="2218846" y="392596"/>
                  <a:pt x="2448614" y="377367"/>
                  <a:pt x="2660865" y="400726"/>
                </a:cubicBezTo>
                <a:cubicBezTo>
                  <a:pt x="2873116" y="424085"/>
                  <a:pt x="3094062" y="414792"/>
                  <a:pt x="3238020" y="400726"/>
                </a:cubicBezTo>
                <a:cubicBezTo>
                  <a:pt x="3230704" y="300605"/>
                  <a:pt x="3245829" y="265316"/>
                  <a:pt x="3238020" y="200363"/>
                </a:cubicBezTo>
                <a:cubicBezTo>
                  <a:pt x="3250468" y="89490"/>
                  <a:pt x="3325892" y="3310"/>
                  <a:pt x="3438383" y="0"/>
                </a:cubicBezTo>
                <a:cubicBezTo>
                  <a:pt x="3543495" y="216"/>
                  <a:pt x="3643519" y="95327"/>
                  <a:pt x="3638746" y="200363"/>
                </a:cubicBezTo>
                <a:cubicBezTo>
                  <a:pt x="3665753" y="437334"/>
                  <a:pt x="3646948" y="526968"/>
                  <a:pt x="3638746" y="777409"/>
                </a:cubicBezTo>
                <a:cubicBezTo>
                  <a:pt x="3630544" y="1027850"/>
                  <a:pt x="3638365" y="1169008"/>
                  <a:pt x="3638746" y="1306368"/>
                </a:cubicBezTo>
                <a:cubicBezTo>
                  <a:pt x="3639127" y="1443728"/>
                  <a:pt x="3663772" y="1662064"/>
                  <a:pt x="3638746" y="1859370"/>
                </a:cubicBezTo>
                <a:cubicBezTo>
                  <a:pt x="3613720" y="2056676"/>
                  <a:pt x="3658283" y="2391385"/>
                  <a:pt x="3638746" y="2604721"/>
                </a:cubicBezTo>
                <a:cubicBezTo>
                  <a:pt x="3637862" y="2704572"/>
                  <a:pt x="3525451" y="2814435"/>
                  <a:pt x="3438383" y="2805084"/>
                </a:cubicBezTo>
                <a:cubicBezTo>
                  <a:pt x="3256012" y="2801061"/>
                  <a:pt x="3064211" y="2814591"/>
                  <a:pt x="2921981" y="2805084"/>
                </a:cubicBezTo>
                <a:cubicBezTo>
                  <a:pt x="2779751" y="2795577"/>
                  <a:pt x="2434863" y="2798257"/>
                  <a:pt x="2253697" y="2805084"/>
                </a:cubicBezTo>
                <a:cubicBezTo>
                  <a:pt x="2072531" y="2811911"/>
                  <a:pt x="1893478" y="2814041"/>
                  <a:pt x="1706919" y="2805084"/>
                </a:cubicBezTo>
                <a:cubicBezTo>
                  <a:pt x="1520360" y="2796127"/>
                  <a:pt x="1243908" y="2804020"/>
                  <a:pt x="1069011" y="2805084"/>
                </a:cubicBezTo>
                <a:cubicBezTo>
                  <a:pt x="894114" y="2806148"/>
                  <a:pt x="568799" y="2787066"/>
                  <a:pt x="400726" y="2805084"/>
                </a:cubicBezTo>
                <a:cubicBezTo>
                  <a:pt x="409613" y="2860855"/>
                  <a:pt x="401477" y="2942012"/>
                  <a:pt x="400726" y="3005447"/>
                </a:cubicBezTo>
                <a:cubicBezTo>
                  <a:pt x="400244" y="3112735"/>
                  <a:pt x="315232" y="3229086"/>
                  <a:pt x="200363" y="3205810"/>
                </a:cubicBezTo>
                <a:cubicBezTo>
                  <a:pt x="71030" y="3215660"/>
                  <a:pt x="11119" y="3133765"/>
                  <a:pt x="0" y="3005447"/>
                </a:cubicBezTo>
                <a:cubicBezTo>
                  <a:pt x="27265" y="2789288"/>
                  <a:pt x="-1656" y="2662980"/>
                  <a:pt x="0" y="2356270"/>
                </a:cubicBezTo>
                <a:cubicBezTo>
                  <a:pt x="1656" y="2049560"/>
                  <a:pt x="-29348" y="1925529"/>
                  <a:pt x="0" y="1707094"/>
                </a:cubicBezTo>
                <a:cubicBezTo>
                  <a:pt x="29348" y="1488659"/>
                  <a:pt x="-44724" y="887721"/>
                  <a:pt x="0" y="601089"/>
                </a:cubicBezTo>
                <a:close/>
                <a:moveTo>
                  <a:pt x="3238020" y="400726"/>
                </a:moveTo>
                <a:cubicBezTo>
                  <a:pt x="3298477" y="408104"/>
                  <a:pt x="3373955" y="403531"/>
                  <a:pt x="3438383" y="400726"/>
                </a:cubicBezTo>
                <a:cubicBezTo>
                  <a:pt x="3542092" y="374701"/>
                  <a:pt x="3646390" y="329257"/>
                  <a:pt x="3638746" y="200363"/>
                </a:cubicBezTo>
                <a:moveTo>
                  <a:pt x="3438383" y="400726"/>
                </a:moveTo>
                <a:cubicBezTo>
                  <a:pt x="3441674" y="355668"/>
                  <a:pt x="3442419" y="276689"/>
                  <a:pt x="3438383" y="200363"/>
                </a:cubicBezTo>
                <a:cubicBezTo>
                  <a:pt x="3432837" y="249356"/>
                  <a:pt x="3396215" y="307487"/>
                  <a:pt x="3338201" y="300545"/>
                </a:cubicBezTo>
                <a:cubicBezTo>
                  <a:pt x="3291662" y="300353"/>
                  <a:pt x="3245105" y="259436"/>
                  <a:pt x="3238019" y="200363"/>
                </a:cubicBezTo>
                <a:moveTo>
                  <a:pt x="200363" y="801453"/>
                </a:moveTo>
                <a:cubicBezTo>
                  <a:pt x="198866" y="722825"/>
                  <a:pt x="207074" y="700801"/>
                  <a:pt x="200363" y="601089"/>
                </a:cubicBezTo>
                <a:cubicBezTo>
                  <a:pt x="209292" y="552693"/>
                  <a:pt x="242991" y="502778"/>
                  <a:pt x="300545" y="500907"/>
                </a:cubicBezTo>
                <a:cubicBezTo>
                  <a:pt x="366392" y="495669"/>
                  <a:pt x="402266" y="552158"/>
                  <a:pt x="400727" y="601089"/>
                </a:cubicBezTo>
                <a:cubicBezTo>
                  <a:pt x="414176" y="709080"/>
                  <a:pt x="314110" y="806784"/>
                  <a:pt x="200364" y="801452"/>
                </a:cubicBezTo>
                <a:cubicBezTo>
                  <a:pt x="85719" y="776124"/>
                  <a:pt x="1026" y="701865"/>
                  <a:pt x="1" y="601089"/>
                </a:cubicBezTo>
                <a:moveTo>
                  <a:pt x="400726" y="601089"/>
                </a:moveTo>
                <a:cubicBezTo>
                  <a:pt x="416367" y="887608"/>
                  <a:pt x="410059" y="933991"/>
                  <a:pt x="400726" y="1196168"/>
                </a:cubicBezTo>
                <a:cubicBezTo>
                  <a:pt x="391393" y="1458345"/>
                  <a:pt x="387561" y="1514853"/>
                  <a:pt x="400726" y="1703087"/>
                </a:cubicBezTo>
                <a:cubicBezTo>
                  <a:pt x="413891" y="1891321"/>
                  <a:pt x="391083" y="2059737"/>
                  <a:pt x="400726" y="2232045"/>
                </a:cubicBezTo>
                <a:cubicBezTo>
                  <a:pt x="410369" y="2404353"/>
                  <a:pt x="401663" y="2645506"/>
                  <a:pt x="400726" y="2805084"/>
                </a:cubicBezTo>
              </a:path>
              <a:path w="3638746" h="3205810" fill="none" stroke="0" extrusionOk="0">
                <a:moveTo>
                  <a:pt x="0" y="601089"/>
                </a:moveTo>
                <a:cubicBezTo>
                  <a:pt x="3823" y="508204"/>
                  <a:pt x="68906" y="408242"/>
                  <a:pt x="200363" y="400726"/>
                </a:cubicBezTo>
                <a:cubicBezTo>
                  <a:pt x="355407" y="420825"/>
                  <a:pt x="498998" y="424589"/>
                  <a:pt x="747141" y="400726"/>
                </a:cubicBezTo>
                <a:cubicBezTo>
                  <a:pt x="995284" y="376863"/>
                  <a:pt x="1045510" y="409116"/>
                  <a:pt x="1293920" y="400726"/>
                </a:cubicBezTo>
                <a:cubicBezTo>
                  <a:pt x="1542330" y="392336"/>
                  <a:pt x="1579042" y="400554"/>
                  <a:pt x="1840698" y="400726"/>
                </a:cubicBezTo>
                <a:cubicBezTo>
                  <a:pt x="2102354" y="400898"/>
                  <a:pt x="2156491" y="388149"/>
                  <a:pt x="2417853" y="400726"/>
                </a:cubicBezTo>
                <a:cubicBezTo>
                  <a:pt x="2679216" y="413303"/>
                  <a:pt x="2899764" y="429883"/>
                  <a:pt x="3238020" y="400726"/>
                </a:cubicBezTo>
                <a:cubicBezTo>
                  <a:pt x="3245692" y="360102"/>
                  <a:pt x="3244636" y="249045"/>
                  <a:pt x="3238020" y="200363"/>
                </a:cubicBezTo>
                <a:cubicBezTo>
                  <a:pt x="3264274" y="84894"/>
                  <a:pt x="3325344" y="1422"/>
                  <a:pt x="3438383" y="0"/>
                </a:cubicBezTo>
                <a:cubicBezTo>
                  <a:pt x="3558866" y="1828"/>
                  <a:pt x="3657706" y="103392"/>
                  <a:pt x="3638746" y="200363"/>
                </a:cubicBezTo>
                <a:cubicBezTo>
                  <a:pt x="3665380" y="449885"/>
                  <a:pt x="3656025" y="714700"/>
                  <a:pt x="3638746" y="849540"/>
                </a:cubicBezTo>
                <a:cubicBezTo>
                  <a:pt x="3621467" y="984380"/>
                  <a:pt x="3629297" y="1226692"/>
                  <a:pt x="3638746" y="1402542"/>
                </a:cubicBezTo>
                <a:cubicBezTo>
                  <a:pt x="3648195" y="1578392"/>
                  <a:pt x="3667068" y="1715682"/>
                  <a:pt x="3638746" y="2027675"/>
                </a:cubicBezTo>
                <a:cubicBezTo>
                  <a:pt x="3610424" y="2339668"/>
                  <a:pt x="3617255" y="2374141"/>
                  <a:pt x="3638746" y="2604721"/>
                </a:cubicBezTo>
                <a:cubicBezTo>
                  <a:pt x="3664414" y="2715111"/>
                  <a:pt x="3539335" y="2803136"/>
                  <a:pt x="3438383" y="2805084"/>
                </a:cubicBezTo>
                <a:cubicBezTo>
                  <a:pt x="3271403" y="2825596"/>
                  <a:pt x="3140550" y="2786747"/>
                  <a:pt x="2921981" y="2805084"/>
                </a:cubicBezTo>
                <a:cubicBezTo>
                  <a:pt x="2703412" y="2823421"/>
                  <a:pt x="2620218" y="2786692"/>
                  <a:pt x="2344826" y="2805084"/>
                </a:cubicBezTo>
                <a:cubicBezTo>
                  <a:pt x="2069434" y="2823476"/>
                  <a:pt x="2070830" y="2800604"/>
                  <a:pt x="1828425" y="2805084"/>
                </a:cubicBezTo>
                <a:cubicBezTo>
                  <a:pt x="1586020" y="2809564"/>
                  <a:pt x="1394959" y="2790412"/>
                  <a:pt x="1190517" y="2805084"/>
                </a:cubicBezTo>
                <a:cubicBezTo>
                  <a:pt x="986075" y="2819756"/>
                  <a:pt x="628157" y="2766249"/>
                  <a:pt x="400726" y="2805084"/>
                </a:cubicBezTo>
                <a:cubicBezTo>
                  <a:pt x="403181" y="2903793"/>
                  <a:pt x="395319" y="2924798"/>
                  <a:pt x="400726" y="3005447"/>
                </a:cubicBezTo>
                <a:cubicBezTo>
                  <a:pt x="402297" y="3124345"/>
                  <a:pt x="310439" y="3212004"/>
                  <a:pt x="200363" y="3205810"/>
                </a:cubicBezTo>
                <a:cubicBezTo>
                  <a:pt x="101815" y="3181267"/>
                  <a:pt x="23199" y="3116851"/>
                  <a:pt x="0" y="3005447"/>
                </a:cubicBezTo>
                <a:cubicBezTo>
                  <a:pt x="10068" y="2790025"/>
                  <a:pt x="-13983" y="2556136"/>
                  <a:pt x="0" y="2428401"/>
                </a:cubicBezTo>
                <a:cubicBezTo>
                  <a:pt x="13983" y="2300666"/>
                  <a:pt x="-23312" y="2043122"/>
                  <a:pt x="0" y="1851355"/>
                </a:cubicBezTo>
                <a:cubicBezTo>
                  <a:pt x="23312" y="1659588"/>
                  <a:pt x="-29927" y="1426958"/>
                  <a:pt x="0" y="1226222"/>
                </a:cubicBezTo>
                <a:cubicBezTo>
                  <a:pt x="29927" y="1025486"/>
                  <a:pt x="-30098" y="812117"/>
                  <a:pt x="0" y="601089"/>
                </a:cubicBezTo>
                <a:close/>
                <a:moveTo>
                  <a:pt x="3238020" y="400726"/>
                </a:moveTo>
                <a:cubicBezTo>
                  <a:pt x="3313425" y="392897"/>
                  <a:pt x="3386123" y="406767"/>
                  <a:pt x="3438383" y="400726"/>
                </a:cubicBezTo>
                <a:cubicBezTo>
                  <a:pt x="3550216" y="415535"/>
                  <a:pt x="3635469" y="303713"/>
                  <a:pt x="3638746" y="200363"/>
                </a:cubicBezTo>
                <a:moveTo>
                  <a:pt x="3438383" y="400726"/>
                </a:moveTo>
                <a:cubicBezTo>
                  <a:pt x="3435594" y="344373"/>
                  <a:pt x="3434366" y="264641"/>
                  <a:pt x="3438383" y="200363"/>
                </a:cubicBezTo>
                <a:cubicBezTo>
                  <a:pt x="3447587" y="249888"/>
                  <a:pt x="3401216" y="290041"/>
                  <a:pt x="3338201" y="300545"/>
                </a:cubicBezTo>
                <a:cubicBezTo>
                  <a:pt x="3281082" y="302508"/>
                  <a:pt x="3241866" y="263040"/>
                  <a:pt x="3238019" y="200363"/>
                </a:cubicBezTo>
                <a:moveTo>
                  <a:pt x="200363" y="801453"/>
                </a:moveTo>
                <a:cubicBezTo>
                  <a:pt x="199620" y="720842"/>
                  <a:pt x="209321" y="655251"/>
                  <a:pt x="200363" y="601089"/>
                </a:cubicBezTo>
                <a:cubicBezTo>
                  <a:pt x="204306" y="533667"/>
                  <a:pt x="254868" y="505783"/>
                  <a:pt x="300545" y="500907"/>
                </a:cubicBezTo>
                <a:cubicBezTo>
                  <a:pt x="363257" y="496935"/>
                  <a:pt x="388745" y="545294"/>
                  <a:pt x="400727" y="601089"/>
                </a:cubicBezTo>
                <a:cubicBezTo>
                  <a:pt x="408455" y="716209"/>
                  <a:pt x="320473" y="790319"/>
                  <a:pt x="200364" y="801452"/>
                </a:cubicBezTo>
                <a:cubicBezTo>
                  <a:pt x="100997" y="795346"/>
                  <a:pt x="-10624" y="717257"/>
                  <a:pt x="1" y="601089"/>
                </a:cubicBezTo>
                <a:moveTo>
                  <a:pt x="400726" y="601089"/>
                </a:moveTo>
                <a:cubicBezTo>
                  <a:pt x="377666" y="801125"/>
                  <a:pt x="422869" y="1039074"/>
                  <a:pt x="400726" y="1152088"/>
                </a:cubicBezTo>
                <a:cubicBezTo>
                  <a:pt x="378583" y="1265102"/>
                  <a:pt x="412431" y="1533601"/>
                  <a:pt x="400726" y="1659007"/>
                </a:cubicBezTo>
                <a:cubicBezTo>
                  <a:pt x="389021" y="1784413"/>
                  <a:pt x="389087" y="2065647"/>
                  <a:pt x="400726" y="2187965"/>
                </a:cubicBezTo>
                <a:cubicBezTo>
                  <a:pt x="412365" y="2310283"/>
                  <a:pt x="411804" y="2534839"/>
                  <a:pt x="400726" y="280508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dirty="0">
                <a:solidFill>
                  <a:srgbClr val="000000"/>
                </a:solidFill>
              </a:rPr>
              <a:t>Uništen hram u </a:t>
            </a:r>
            <a:r>
              <a:rPr lang="hr-HR" sz="2800" b="1" dirty="0" err="1" smtClean="0">
                <a:solidFill>
                  <a:srgbClr val="000000"/>
                </a:solidFill>
              </a:rPr>
              <a:t>Nagasakiju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846B079-9BDA-483C-927B-213D1D26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38" y="1216056"/>
            <a:ext cx="6906293" cy="555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904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14904083"/>
              </p:ext>
            </p:extLst>
          </p:nvPr>
        </p:nvGraphicFramePr>
        <p:xfrm>
          <a:off x="282803" y="1432874"/>
          <a:ext cx="4996207" cy="519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04AE2F7-DAA0-471C-AACC-C25B7FD0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9068" y="1240272"/>
            <a:ext cx="5855584" cy="469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7480062E-F891-427F-A17A-6E9D52AF0B81}"/>
              </a:ext>
            </a:extLst>
          </p:cNvPr>
          <p:cNvSpPr/>
          <p:nvPr/>
        </p:nvSpPr>
        <p:spPr>
          <a:xfrm>
            <a:off x="6515866" y="6070861"/>
            <a:ext cx="4641987" cy="711724"/>
          </a:xfrm>
          <a:custGeom>
            <a:avLst/>
            <a:gdLst>
              <a:gd name="connsiteX0" fmla="*/ 4641987 w 4641987"/>
              <a:gd name="connsiteY0" fmla="*/ 44483 h 711724"/>
              <a:gd name="connsiteX1" fmla="*/ 4597504 w 4641987"/>
              <a:gd name="connsiteY1" fmla="*/ 88966 h 711724"/>
              <a:gd name="connsiteX2" fmla="*/ 4597504 w 4641987"/>
              <a:gd name="connsiteY2" fmla="*/ 44483 h 711724"/>
              <a:gd name="connsiteX3" fmla="*/ 4575263 w 4641987"/>
              <a:gd name="connsiteY3" fmla="*/ 66724 h 711724"/>
              <a:gd name="connsiteX4" fmla="*/ 4553022 w 4641987"/>
              <a:gd name="connsiteY4" fmla="*/ 44483 h 711724"/>
              <a:gd name="connsiteX5" fmla="*/ 4553022 w 4641987"/>
              <a:gd name="connsiteY5" fmla="*/ 88966 h 711724"/>
              <a:gd name="connsiteX6" fmla="*/ 4044201 w 4641987"/>
              <a:gd name="connsiteY6" fmla="*/ 88966 h 711724"/>
              <a:gd name="connsiteX7" fmla="*/ 3400124 w 4641987"/>
              <a:gd name="connsiteY7" fmla="*/ 88966 h 711724"/>
              <a:gd name="connsiteX8" fmla="*/ 2891303 w 4641987"/>
              <a:gd name="connsiteY8" fmla="*/ 88966 h 711724"/>
              <a:gd name="connsiteX9" fmla="*/ 2247226 w 4641987"/>
              <a:gd name="connsiteY9" fmla="*/ 88966 h 711724"/>
              <a:gd name="connsiteX10" fmla="*/ 1512979 w 4641987"/>
              <a:gd name="connsiteY10" fmla="*/ 88966 h 711724"/>
              <a:gd name="connsiteX11" fmla="*/ 868902 w 4641987"/>
              <a:gd name="connsiteY11" fmla="*/ 88966 h 711724"/>
              <a:gd name="connsiteX12" fmla="*/ 44483 w 4641987"/>
              <a:gd name="connsiteY12" fmla="*/ 88966 h 711724"/>
              <a:gd name="connsiteX13" fmla="*/ 0 w 4641987"/>
              <a:gd name="connsiteY13" fmla="*/ 133449 h 711724"/>
              <a:gd name="connsiteX14" fmla="*/ 0 w 4641987"/>
              <a:gd name="connsiteY14" fmla="*/ 667241 h 711724"/>
              <a:gd name="connsiteX15" fmla="*/ 44483 w 4641987"/>
              <a:gd name="connsiteY15" fmla="*/ 711724 h 711724"/>
              <a:gd name="connsiteX16" fmla="*/ 88966 w 4641987"/>
              <a:gd name="connsiteY16" fmla="*/ 667241 h 711724"/>
              <a:gd name="connsiteX17" fmla="*/ 88966 w 4641987"/>
              <a:gd name="connsiteY17" fmla="*/ 622759 h 711724"/>
              <a:gd name="connsiteX18" fmla="*/ 597787 w 4641987"/>
              <a:gd name="connsiteY18" fmla="*/ 622759 h 711724"/>
              <a:gd name="connsiteX19" fmla="*/ 1241864 w 4641987"/>
              <a:gd name="connsiteY19" fmla="*/ 622759 h 711724"/>
              <a:gd name="connsiteX20" fmla="*/ 1750684 w 4641987"/>
              <a:gd name="connsiteY20" fmla="*/ 622759 h 711724"/>
              <a:gd name="connsiteX21" fmla="*/ 2394761 w 4641987"/>
              <a:gd name="connsiteY21" fmla="*/ 622759 h 711724"/>
              <a:gd name="connsiteX22" fmla="*/ 3038838 w 4641987"/>
              <a:gd name="connsiteY22" fmla="*/ 622759 h 711724"/>
              <a:gd name="connsiteX23" fmla="*/ 3728000 w 4641987"/>
              <a:gd name="connsiteY23" fmla="*/ 622759 h 711724"/>
              <a:gd name="connsiteX24" fmla="*/ 4597504 w 4641987"/>
              <a:gd name="connsiteY24" fmla="*/ 622759 h 711724"/>
              <a:gd name="connsiteX25" fmla="*/ 4641987 w 4641987"/>
              <a:gd name="connsiteY25" fmla="*/ 578276 h 711724"/>
              <a:gd name="connsiteX26" fmla="*/ 4641987 w 4641987"/>
              <a:gd name="connsiteY26" fmla="*/ 44483 h 711724"/>
              <a:gd name="connsiteX27" fmla="*/ 44483 w 4641987"/>
              <a:gd name="connsiteY27" fmla="*/ 177931 h 711724"/>
              <a:gd name="connsiteX28" fmla="*/ 88966 w 4641987"/>
              <a:gd name="connsiteY28" fmla="*/ 133448 h 711724"/>
              <a:gd name="connsiteX29" fmla="*/ 66725 w 4641987"/>
              <a:gd name="connsiteY29" fmla="*/ 111207 h 711724"/>
              <a:gd name="connsiteX30" fmla="*/ 44484 w 4641987"/>
              <a:gd name="connsiteY30" fmla="*/ 133448 h 711724"/>
              <a:gd name="connsiteX31" fmla="*/ 44483 w 4641987"/>
              <a:gd name="connsiteY31" fmla="*/ 177931 h 711724"/>
              <a:gd name="connsiteX0" fmla="*/ 44483 w 4641987"/>
              <a:gd name="connsiteY0" fmla="*/ 177931 h 711724"/>
              <a:gd name="connsiteX1" fmla="*/ 88966 w 4641987"/>
              <a:gd name="connsiteY1" fmla="*/ 133448 h 711724"/>
              <a:gd name="connsiteX2" fmla="*/ 66725 w 4641987"/>
              <a:gd name="connsiteY2" fmla="*/ 111207 h 711724"/>
              <a:gd name="connsiteX3" fmla="*/ 44484 w 4641987"/>
              <a:gd name="connsiteY3" fmla="*/ 133448 h 711724"/>
              <a:gd name="connsiteX4" fmla="*/ 44483 w 4641987"/>
              <a:gd name="connsiteY4" fmla="*/ 177931 h 711724"/>
              <a:gd name="connsiteX5" fmla="*/ 4597504 w 4641987"/>
              <a:gd name="connsiteY5" fmla="*/ 88966 h 711724"/>
              <a:gd name="connsiteX6" fmla="*/ 4641987 w 4641987"/>
              <a:gd name="connsiteY6" fmla="*/ 44483 h 711724"/>
              <a:gd name="connsiteX7" fmla="*/ 4597504 w 4641987"/>
              <a:gd name="connsiteY7" fmla="*/ 0 h 711724"/>
              <a:gd name="connsiteX8" fmla="*/ 4553021 w 4641987"/>
              <a:gd name="connsiteY8" fmla="*/ 44483 h 711724"/>
              <a:gd name="connsiteX9" fmla="*/ 4575262 w 4641987"/>
              <a:gd name="connsiteY9" fmla="*/ 66724 h 711724"/>
              <a:gd name="connsiteX10" fmla="*/ 4597503 w 4641987"/>
              <a:gd name="connsiteY10" fmla="*/ 44483 h 711724"/>
              <a:gd name="connsiteX11" fmla="*/ 4597504 w 4641987"/>
              <a:gd name="connsiteY11" fmla="*/ 88966 h 711724"/>
              <a:gd name="connsiteX0" fmla="*/ 0 w 4641987"/>
              <a:gd name="connsiteY0" fmla="*/ 133448 h 711724"/>
              <a:gd name="connsiteX1" fmla="*/ 44483 w 4641987"/>
              <a:gd name="connsiteY1" fmla="*/ 88965 h 711724"/>
              <a:gd name="connsiteX2" fmla="*/ 733645 w 4641987"/>
              <a:gd name="connsiteY2" fmla="*/ 88965 h 711724"/>
              <a:gd name="connsiteX3" fmla="*/ 1242466 w 4641987"/>
              <a:gd name="connsiteY3" fmla="*/ 88965 h 711724"/>
              <a:gd name="connsiteX4" fmla="*/ 1796372 w 4641987"/>
              <a:gd name="connsiteY4" fmla="*/ 88965 h 711724"/>
              <a:gd name="connsiteX5" fmla="*/ 2350279 w 4641987"/>
              <a:gd name="connsiteY5" fmla="*/ 88966 h 711724"/>
              <a:gd name="connsiteX6" fmla="*/ 2859099 w 4641987"/>
              <a:gd name="connsiteY6" fmla="*/ 88966 h 711724"/>
              <a:gd name="connsiteX7" fmla="*/ 3593347 w 4641987"/>
              <a:gd name="connsiteY7" fmla="*/ 88966 h 711724"/>
              <a:gd name="connsiteX8" fmla="*/ 4553022 w 4641987"/>
              <a:gd name="connsiteY8" fmla="*/ 88966 h 711724"/>
              <a:gd name="connsiteX9" fmla="*/ 4553022 w 4641987"/>
              <a:gd name="connsiteY9" fmla="*/ 44483 h 711724"/>
              <a:gd name="connsiteX10" fmla="*/ 4597505 w 4641987"/>
              <a:gd name="connsiteY10" fmla="*/ 0 h 711724"/>
              <a:gd name="connsiteX11" fmla="*/ 4641988 w 4641987"/>
              <a:gd name="connsiteY11" fmla="*/ 44483 h 711724"/>
              <a:gd name="connsiteX12" fmla="*/ 4641987 w 4641987"/>
              <a:gd name="connsiteY12" fmla="*/ 578276 h 711724"/>
              <a:gd name="connsiteX13" fmla="*/ 4597504 w 4641987"/>
              <a:gd name="connsiteY13" fmla="*/ 622759 h 711724"/>
              <a:gd name="connsiteX14" fmla="*/ 3998513 w 4641987"/>
              <a:gd name="connsiteY14" fmla="*/ 622759 h 711724"/>
              <a:gd name="connsiteX15" fmla="*/ 3444606 w 4641987"/>
              <a:gd name="connsiteY15" fmla="*/ 622759 h 711724"/>
              <a:gd name="connsiteX16" fmla="*/ 2800530 w 4641987"/>
              <a:gd name="connsiteY16" fmla="*/ 622759 h 711724"/>
              <a:gd name="connsiteX17" fmla="*/ 2066282 w 4641987"/>
              <a:gd name="connsiteY17" fmla="*/ 622759 h 711724"/>
              <a:gd name="connsiteX18" fmla="*/ 1557461 w 4641987"/>
              <a:gd name="connsiteY18" fmla="*/ 622759 h 711724"/>
              <a:gd name="connsiteX19" fmla="*/ 868299 w 4641987"/>
              <a:gd name="connsiteY19" fmla="*/ 622759 h 711724"/>
              <a:gd name="connsiteX20" fmla="*/ 88966 w 4641987"/>
              <a:gd name="connsiteY20" fmla="*/ 622759 h 711724"/>
              <a:gd name="connsiteX21" fmla="*/ 88966 w 4641987"/>
              <a:gd name="connsiteY21" fmla="*/ 667241 h 711724"/>
              <a:gd name="connsiteX22" fmla="*/ 44483 w 4641987"/>
              <a:gd name="connsiteY22" fmla="*/ 711724 h 711724"/>
              <a:gd name="connsiteX23" fmla="*/ 0 w 4641987"/>
              <a:gd name="connsiteY23" fmla="*/ 667241 h 711724"/>
              <a:gd name="connsiteX24" fmla="*/ 0 w 4641987"/>
              <a:gd name="connsiteY24" fmla="*/ 133448 h 711724"/>
              <a:gd name="connsiteX25" fmla="*/ 4553022 w 4641987"/>
              <a:gd name="connsiteY25" fmla="*/ 88966 h 711724"/>
              <a:gd name="connsiteX26" fmla="*/ 4597504 w 4641987"/>
              <a:gd name="connsiteY26" fmla="*/ 88966 h 711724"/>
              <a:gd name="connsiteX27" fmla="*/ 4641987 w 4641987"/>
              <a:gd name="connsiteY27" fmla="*/ 44483 h 711724"/>
              <a:gd name="connsiteX28" fmla="*/ 4597504 w 4641987"/>
              <a:gd name="connsiteY28" fmla="*/ 88966 h 711724"/>
              <a:gd name="connsiteX29" fmla="*/ 4597504 w 4641987"/>
              <a:gd name="connsiteY29" fmla="*/ 44483 h 711724"/>
              <a:gd name="connsiteX30" fmla="*/ 4575263 w 4641987"/>
              <a:gd name="connsiteY30" fmla="*/ 66724 h 711724"/>
              <a:gd name="connsiteX31" fmla="*/ 4553022 w 4641987"/>
              <a:gd name="connsiteY31" fmla="*/ 44483 h 711724"/>
              <a:gd name="connsiteX32" fmla="*/ 44483 w 4641987"/>
              <a:gd name="connsiteY32" fmla="*/ 177931 h 711724"/>
              <a:gd name="connsiteX33" fmla="*/ 44483 w 4641987"/>
              <a:gd name="connsiteY33" fmla="*/ 133448 h 711724"/>
              <a:gd name="connsiteX34" fmla="*/ 66724 w 4641987"/>
              <a:gd name="connsiteY34" fmla="*/ 111207 h 711724"/>
              <a:gd name="connsiteX35" fmla="*/ 88965 w 4641987"/>
              <a:gd name="connsiteY35" fmla="*/ 133448 h 711724"/>
              <a:gd name="connsiteX36" fmla="*/ 44482 w 4641987"/>
              <a:gd name="connsiteY36" fmla="*/ 177931 h 711724"/>
              <a:gd name="connsiteX37" fmla="*/ -1 w 4641987"/>
              <a:gd name="connsiteY37" fmla="*/ 133448 h 711724"/>
              <a:gd name="connsiteX38" fmla="*/ 88966 w 4641987"/>
              <a:gd name="connsiteY38" fmla="*/ 133448 h 711724"/>
              <a:gd name="connsiteX39" fmla="*/ 88966 w 4641987"/>
              <a:gd name="connsiteY39" fmla="*/ 622759 h 71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41987" h="711724" stroke="0" extrusionOk="0">
                <a:moveTo>
                  <a:pt x="4641987" y="44483"/>
                </a:moveTo>
                <a:cubicBezTo>
                  <a:pt x="4625042" y="58370"/>
                  <a:pt x="4608186" y="77074"/>
                  <a:pt x="4597504" y="88966"/>
                </a:cubicBezTo>
                <a:cubicBezTo>
                  <a:pt x="4595801" y="76729"/>
                  <a:pt x="4596576" y="62631"/>
                  <a:pt x="4597504" y="44483"/>
                </a:cubicBezTo>
                <a:cubicBezTo>
                  <a:pt x="4598602" y="58168"/>
                  <a:pt x="4586391" y="68843"/>
                  <a:pt x="4575263" y="66724"/>
                </a:cubicBezTo>
                <a:cubicBezTo>
                  <a:pt x="4564102" y="68939"/>
                  <a:pt x="4551376" y="56858"/>
                  <a:pt x="4553022" y="44483"/>
                </a:cubicBezTo>
                <a:cubicBezTo>
                  <a:pt x="4552625" y="55349"/>
                  <a:pt x="4552955" y="68618"/>
                  <a:pt x="4553022" y="88966"/>
                </a:cubicBezTo>
                <a:cubicBezTo>
                  <a:pt x="4409276" y="86825"/>
                  <a:pt x="4242609" y="112487"/>
                  <a:pt x="4044201" y="88966"/>
                </a:cubicBezTo>
                <a:cubicBezTo>
                  <a:pt x="3845793" y="65445"/>
                  <a:pt x="3614228" y="58385"/>
                  <a:pt x="3400124" y="88966"/>
                </a:cubicBezTo>
                <a:cubicBezTo>
                  <a:pt x="3186020" y="119547"/>
                  <a:pt x="3086431" y="82890"/>
                  <a:pt x="2891303" y="88966"/>
                </a:cubicBezTo>
                <a:cubicBezTo>
                  <a:pt x="2696175" y="95042"/>
                  <a:pt x="2489166" y="93095"/>
                  <a:pt x="2247226" y="88966"/>
                </a:cubicBezTo>
                <a:cubicBezTo>
                  <a:pt x="2005286" y="84837"/>
                  <a:pt x="1824595" y="113494"/>
                  <a:pt x="1512979" y="88966"/>
                </a:cubicBezTo>
                <a:cubicBezTo>
                  <a:pt x="1201363" y="64438"/>
                  <a:pt x="1142166" y="73821"/>
                  <a:pt x="868902" y="88966"/>
                </a:cubicBezTo>
                <a:cubicBezTo>
                  <a:pt x="595638" y="104111"/>
                  <a:pt x="225266" y="108398"/>
                  <a:pt x="44483" y="88966"/>
                </a:cubicBezTo>
                <a:cubicBezTo>
                  <a:pt x="23048" y="87525"/>
                  <a:pt x="-3684" y="109473"/>
                  <a:pt x="0" y="133449"/>
                </a:cubicBezTo>
                <a:cubicBezTo>
                  <a:pt x="-25295" y="391930"/>
                  <a:pt x="-11011" y="465587"/>
                  <a:pt x="0" y="667241"/>
                </a:cubicBezTo>
                <a:cubicBezTo>
                  <a:pt x="-3516" y="691464"/>
                  <a:pt x="22863" y="713393"/>
                  <a:pt x="44483" y="711724"/>
                </a:cubicBezTo>
                <a:cubicBezTo>
                  <a:pt x="73196" y="709645"/>
                  <a:pt x="89715" y="691689"/>
                  <a:pt x="88966" y="667241"/>
                </a:cubicBezTo>
                <a:cubicBezTo>
                  <a:pt x="89337" y="651067"/>
                  <a:pt x="90676" y="636224"/>
                  <a:pt x="88966" y="622759"/>
                </a:cubicBezTo>
                <a:cubicBezTo>
                  <a:pt x="251508" y="633035"/>
                  <a:pt x="408227" y="628735"/>
                  <a:pt x="597787" y="622759"/>
                </a:cubicBezTo>
                <a:cubicBezTo>
                  <a:pt x="787347" y="616783"/>
                  <a:pt x="1101596" y="595686"/>
                  <a:pt x="1241864" y="622759"/>
                </a:cubicBezTo>
                <a:cubicBezTo>
                  <a:pt x="1382132" y="649832"/>
                  <a:pt x="1561681" y="638685"/>
                  <a:pt x="1750684" y="622759"/>
                </a:cubicBezTo>
                <a:cubicBezTo>
                  <a:pt x="1939687" y="606833"/>
                  <a:pt x="2163209" y="645115"/>
                  <a:pt x="2394761" y="622759"/>
                </a:cubicBezTo>
                <a:cubicBezTo>
                  <a:pt x="2626313" y="600403"/>
                  <a:pt x="2865971" y="606543"/>
                  <a:pt x="3038838" y="622759"/>
                </a:cubicBezTo>
                <a:cubicBezTo>
                  <a:pt x="3211705" y="638975"/>
                  <a:pt x="3455307" y="608785"/>
                  <a:pt x="3728000" y="622759"/>
                </a:cubicBezTo>
                <a:cubicBezTo>
                  <a:pt x="4000693" y="636733"/>
                  <a:pt x="4387439" y="600636"/>
                  <a:pt x="4597504" y="622759"/>
                </a:cubicBezTo>
                <a:cubicBezTo>
                  <a:pt x="4622611" y="623099"/>
                  <a:pt x="4640518" y="602954"/>
                  <a:pt x="4641987" y="578276"/>
                </a:cubicBezTo>
                <a:cubicBezTo>
                  <a:pt x="4653071" y="354276"/>
                  <a:pt x="4653249" y="180134"/>
                  <a:pt x="4641987" y="44483"/>
                </a:cubicBezTo>
                <a:close/>
                <a:moveTo>
                  <a:pt x="44483" y="177931"/>
                </a:moveTo>
                <a:cubicBezTo>
                  <a:pt x="63067" y="179306"/>
                  <a:pt x="89474" y="152057"/>
                  <a:pt x="88966" y="133448"/>
                </a:cubicBezTo>
                <a:cubicBezTo>
                  <a:pt x="89618" y="121988"/>
                  <a:pt x="78795" y="111432"/>
                  <a:pt x="66725" y="111207"/>
                </a:cubicBezTo>
                <a:cubicBezTo>
                  <a:pt x="51489" y="110800"/>
                  <a:pt x="42790" y="119908"/>
                  <a:pt x="44484" y="133448"/>
                </a:cubicBezTo>
                <a:cubicBezTo>
                  <a:pt x="41331" y="146903"/>
                  <a:pt x="42073" y="162103"/>
                  <a:pt x="44483" y="177931"/>
                </a:cubicBezTo>
                <a:close/>
              </a:path>
              <a:path w="4641987" h="711724" fill="darkenLess" stroke="0" extrusionOk="0">
                <a:moveTo>
                  <a:pt x="44483" y="177931"/>
                </a:moveTo>
                <a:cubicBezTo>
                  <a:pt x="66324" y="156314"/>
                  <a:pt x="66772" y="154482"/>
                  <a:pt x="88966" y="133448"/>
                </a:cubicBezTo>
                <a:cubicBezTo>
                  <a:pt x="87584" y="121079"/>
                  <a:pt x="78671" y="110571"/>
                  <a:pt x="66725" y="111207"/>
                </a:cubicBezTo>
                <a:cubicBezTo>
                  <a:pt x="56592" y="112543"/>
                  <a:pt x="45881" y="119205"/>
                  <a:pt x="44484" y="133448"/>
                </a:cubicBezTo>
                <a:cubicBezTo>
                  <a:pt x="43885" y="148217"/>
                  <a:pt x="45171" y="165225"/>
                  <a:pt x="44483" y="177931"/>
                </a:cubicBezTo>
                <a:close/>
                <a:moveTo>
                  <a:pt x="4597504" y="88966"/>
                </a:moveTo>
                <a:cubicBezTo>
                  <a:pt x="4625217" y="87695"/>
                  <a:pt x="4646953" y="68090"/>
                  <a:pt x="4641987" y="44483"/>
                </a:cubicBezTo>
                <a:cubicBezTo>
                  <a:pt x="4640842" y="17124"/>
                  <a:pt x="4624082" y="-2304"/>
                  <a:pt x="4597504" y="0"/>
                </a:cubicBezTo>
                <a:cubicBezTo>
                  <a:pt x="4575684" y="-2782"/>
                  <a:pt x="4551525" y="23797"/>
                  <a:pt x="4553021" y="44483"/>
                </a:cubicBezTo>
                <a:cubicBezTo>
                  <a:pt x="4553267" y="55118"/>
                  <a:pt x="4561285" y="67257"/>
                  <a:pt x="4575262" y="66724"/>
                </a:cubicBezTo>
                <a:cubicBezTo>
                  <a:pt x="4587003" y="66332"/>
                  <a:pt x="4598606" y="58986"/>
                  <a:pt x="4597503" y="44483"/>
                </a:cubicBezTo>
                <a:cubicBezTo>
                  <a:pt x="4597372" y="60721"/>
                  <a:pt x="4596028" y="73162"/>
                  <a:pt x="4597504" y="88966"/>
                </a:cubicBezTo>
                <a:close/>
              </a:path>
              <a:path w="4641987" h="711724" fill="none" extrusionOk="0">
                <a:moveTo>
                  <a:pt x="0" y="133448"/>
                </a:moveTo>
                <a:cubicBezTo>
                  <a:pt x="-1773" y="109800"/>
                  <a:pt x="19443" y="89972"/>
                  <a:pt x="44483" y="88965"/>
                </a:cubicBezTo>
                <a:cubicBezTo>
                  <a:pt x="303986" y="83396"/>
                  <a:pt x="532295" y="86675"/>
                  <a:pt x="733645" y="88965"/>
                </a:cubicBezTo>
                <a:cubicBezTo>
                  <a:pt x="934995" y="91255"/>
                  <a:pt x="1056992" y="69395"/>
                  <a:pt x="1242466" y="88965"/>
                </a:cubicBezTo>
                <a:cubicBezTo>
                  <a:pt x="1427940" y="108535"/>
                  <a:pt x="1559582" y="87459"/>
                  <a:pt x="1796372" y="88965"/>
                </a:cubicBezTo>
                <a:cubicBezTo>
                  <a:pt x="2033162" y="90471"/>
                  <a:pt x="2158437" y="82428"/>
                  <a:pt x="2350279" y="88966"/>
                </a:cubicBezTo>
                <a:cubicBezTo>
                  <a:pt x="2542121" y="95503"/>
                  <a:pt x="2719230" y="107012"/>
                  <a:pt x="2859099" y="88966"/>
                </a:cubicBezTo>
                <a:cubicBezTo>
                  <a:pt x="2998968" y="70920"/>
                  <a:pt x="3365109" y="117073"/>
                  <a:pt x="3593347" y="88966"/>
                </a:cubicBezTo>
                <a:cubicBezTo>
                  <a:pt x="3821585" y="60859"/>
                  <a:pt x="4076240" y="117032"/>
                  <a:pt x="4553022" y="88966"/>
                </a:cubicBezTo>
                <a:cubicBezTo>
                  <a:pt x="4552243" y="74169"/>
                  <a:pt x="4553743" y="56678"/>
                  <a:pt x="4553022" y="44483"/>
                </a:cubicBezTo>
                <a:cubicBezTo>
                  <a:pt x="4557036" y="20679"/>
                  <a:pt x="4575731" y="132"/>
                  <a:pt x="4597505" y="0"/>
                </a:cubicBezTo>
                <a:cubicBezTo>
                  <a:pt x="4624920" y="-1974"/>
                  <a:pt x="4640280" y="23753"/>
                  <a:pt x="4641988" y="44483"/>
                </a:cubicBezTo>
                <a:cubicBezTo>
                  <a:pt x="4647684" y="257958"/>
                  <a:pt x="4646696" y="400263"/>
                  <a:pt x="4641987" y="578276"/>
                </a:cubicBezTo>
                <a:cubicBezTo>
                  <a:pt x="4639445" y="607430"/>
                  <a:pt x="4618255" y="622908"/>
                  <a:pt x="4597504" y="622759"/>
                </a:cubicBezTo>
                <a:cubicBezTo>
                  <a:pt x="4456563" y="617079"/>
                  <a:pt x="4124420" y="628179"/>
                  <a:pt x="3998513" y="622759"/>
                </a:cubicBezTo>
                <a:cubicBezTo>
                  <a:pt x="3872606" y="617339"/>
                  <a:pt x="3650845" y="648684"/>
                  <a:pt x="3444606" y="622759"/>
                </a:cubicBezTo>
                <a:cubicBezTo>
                  <a:pt x="3238367" y="596834"/>
                  <a:pt x="3026899" y="598634"/>
                  <a:pt x="2800530" y="622759"/>
                </a:cubicBezTo>
                <a:cubicBezTo>
                  <a:pt x="2574161" y="646884"/>
                  <a:pt x="2339990" y="639668"/>
                  <a:pt x="2066282" y="622759"/>
                </a:cubicBezTo>
                <a:cubicBezTo>
                  <a:pt x="1792574" y="605850"/>
                  <a:pt x="1805581" y="614822"/>
                  <a:pt x="1557461" y="622759"/>
                </a:cubicBezTo>
                <a:cubicBezTo>
                  <a:pt x="1309341" y="630696"/>
                  <a:pt x="1028690" y="628794"/>
                  <a:pt x="868299" y="622759"/>
                </a:cubicBezTo>
                <a:cubicBezTo>
                  <a:pt x="707908" y="616724"/>
                  <a:pt x="427678" y="637031"/>
                  <a:pt x="88966" y="622759"/>
                </a:cubicBezTo>
                <a:cubicBezTo>
                  <a:pt x="87527" y="633036"/>
                  <a:pt x="88199" y="651032"/>
                  <a:pt x="88966" y="667241"/>
                </a:cubicBezTo>
                <a:cubicBezTo>
                  <a:pt x="85860" y="686682"/>
                  <a:pt x="72080" y="712718"/>
                  <a:pt x="44483" y="711724"/>
                </a:cubicBezTo>
                <a:cubicBezTo>
                  <a:pt x="21485" y="711135"/>
                  <a:pt x="869" y="690471"/>
                  <a:pt x="0" y="667241"/>
                </a:cubicBezTo>
                <a:cubicBezTo>
                  <a:pt x="-3525" y="504422"/>
                  <a:pt x="6726" y="244320"/>
                  <a:pt x="0" y="133448"/>
                </a:cubicBezTo>
                <a:close/>
                <a:moveTo>
                  <a:pt x="4553022" y="88966"/>
                </a:moveTo>
                <a:cubicBezTo>
                  <a:pt x="4564330" y="88637"/>
                  <a:pt x="4581971" y="87629"/>
                  <a:pt x="4597504" y="88966"/>
                </a:cubicBezTo>
                <a:cubicBezTo>
                  <a:pt x="4618574" y="90810"/>
                  <a:pt x="4642847" y="70416"/>
                  <a:pt x="4641987" y="44483"/>
                </a:cubicBezTo>
                <a:moveTo>
                  <a:pt x="4597504" y="88966"/>
                </a:moveTo>
                <a:cubicBezTo>
                  <a:pt x="4595356" y="68627"/>
                  <a:pt x="4596290" y="54784"/>
                  <a:pt x="4597504" y="44483"/>
                </a:cubicBezTo>
                <a:cubicBezTo>
                  <a:pt x="4596747" y="58472"/>
                  <a:pt x="4589391" y="66638"/>
                  <a:pt x="4575263" y="66724"/>
                </a:cubicBezTo>
                <a:cubicBezTo>
                  <a:pt x="4560855" y="66014"/>
                  <a:pt x="4551877" y="57260"/>
                  <a:pt x="4553022" y="44483"/>
                </a:cubicBezTo>
                <a:moveTo>
                  <a:pt x="44483" y="177931"/>
                </a:moveTo>
                <a:cubicBezTo>
                  <a:pt x="44391" y="158000"/>
                  <a:pt x="46527" y="151826"/>
                  <a:pt x="44483" y="133448"/>
                </a:cubicBezTo>
                <a:cubicBezTo>
                  <a:pt x="44921" y="122209"/>
                  <a:pt x="57027" y="111517"/>
                  <a:pt x="66724" y="111207"/>
                </a:cubicBezTo>
                <a:cubicBezTo>
                  <a:pt x="81494" y="112428"/>
                  <a:pt x="88474" y="120796"/>
                  <a:pt x="88965" y="133448"/>
                </a:cubicBezTo>
                <a:cubicBezTo>
                  <a:pt x="89209" y="154350"/>
                  <a:pt x="70590" y="180991"/>
                  <a:pt x="44482" y="177931"/>
                </a:cubicBezTo>
                <a:cubicBezTo>
                  <a:pt x="19733" y="178644"/>
                  <a:pt x="3349" y="156348"/>
                  <a:pt x="-1" y="133448"/>
                </a:cubicBezTo>
                <a:moveTo>
                  <a:pt x="88966" y="133448"/>
                </a:moveTo>
                <a:cubicBezTo>
                  <a:pt x="75500" y="313522"/>
                  <a:pt x="65979" y="395813"/>
                  <a:pt x="88966" y="622759"/>
                </a:cubicBezTo>
              </a:path>
              <a:path w="4641987" h="711724" fill="none" stroke="0" extrusionOk="0">
                <a:moveTo>
                  <a:pt x="0" y="133448"/>
                </a:moveTo>
                <a:cubicBezTo>
                  <a:pt x="520" y="111297"/>
                  <a:pt x="19132" y="89248"/>
                  <a:pt x="44483" y="88965"/>
                </a:cubicBezTo>
                <a:cubicBezTo>
                  <a:pt x="283977" y="82892"/>
                  <a:pt x="402339" y="65465"/>
                  <a:pt x="598389" y="88965"/>
                </a:cubicBezTo>
                <a:cubicBezTo>
                  <a:pt x="794439" y="112465"/>
                  <a:pt x="1010604" y="89000"/>
                  <a:pt x="1152295" y="88965"/>
                </a:cubicBezTo>
                <a:cubicBezTo>
                  <a:pt x="1293986" y="88930"/>
                  <a:pt x="1512888" y="87809"/>
                  <a:pt x="1706202" y="88965"/>
                </a:cubicBezTo>
                <a:cubicBezTo>
                  <a:pt x="1899516" y="90121"/>
                  <a:pt x="2062961" y="113673"/>
                  <a:pt x="2305193" y="88966"/>
                </a:cubicBezTo>
                <a:cubicBezTo>
                  <a:pt x="2547425" y="64259"/>
                  <a:pt x="2779912" y="112878"/>
                  <a:pt x="2949270" y="88966"/>
                </a:cubicBezTo>
                <a:cubicBezTo>
                  <a:pt x="3118628" y="65054"/>
                  <a:pt x="3431291" y="95169"/>
                  <a:pt x="3593347" y="88966"/>
                </a:cubicBezTo>
                <a:cubicBezTo>
                  <a:pt x="3755403" y="82763"/>
                  <a:pt x="4110523" y="127361"/>
                  <a:pt x="4553022" y="88966"/>
                </a:cubicBezTo>
                <a:cubicBezTo>
                  <a:pt x="4551727" y="73852"/>
                  <a:pt x="4551316" y="63622"/>
                  <a:pt x="4553022" y="44483"/>
                </a:cubicBezTo>
                <a:cubicBezTo>
                  <a:pt x="4553751" y="20442"/>
                  <a:pt x="4569916" y="4306"/>
                  <a:pt x="4597505" y="0"/>
                </a:cubicBezTo>
                <a:cubicBezTo>
                  <a:pt x="4623134" y="-691"/>
                  <a:pt x="4646787" y="18689"/>
                  <a:pt x="4641988" y="44483"/>
                </a:cubicBezTo>
                <a:cubicBezTo>
                  <a:pt x="4617226" y="219287"/>
                  <a:pt x="4639243" y="415119"/>
                  <a:pt x="4641987" y="578276"/>
                </a:cubicBezTo>
                <a:cubicBezTo>
                  <a:pt x="4646906" y="602736"/>
                  <a:pt x="4627230" y="624761"/>
                  <a:pt x="4597504" y="622759"/>
                </a:cubicBezTo>
                <a:cubicBezTo>
                  <a:pt x="4305788" y="635765"/>
                  <a:pt x="4176840" y="594207"/>
                  <a:pt x="3998513" y="622759"/>
                </a:cubicBezTo>
                <a:cubicBezTo>
                  <a:pt x="3820186" y="651311"/>
                  <a:pt x="3709389" y="609172"/>
                  <a:pt x="3444606" y="622759"/>
                </a:cubicBezTo>
                <a:cubicBezTo>
                  <a:pt x="3179823" y="636346"/>
                  <a:pt x="3122893" y="614828"/>
                  <a:pt x="2935786" y="622759"/>
                </a:cubicBezTo>
                <a:cubicBezTo>
                  <a:pt x="2748679" y="630690"/>
                  <a:pt x="2549852" y="613390"/>
                  <a:pt x="2426965" y="622759"/>
                </a:cubicBezTo>
                <a:cubicBezTo>
                  <a:pt x="2304078" y="632128"/>
                  <a:pt x="1917224" y="640466"/>
                  <a:pt x="1737803" y="622759"/>
                </a:cubicBezTo>
                <a:cubicBezTo>
                  <a:pt x="1558382" y="605052"/>
                  <a:pt x="1311191" y="598059"/>
                  <a:pt x="1093726" y="622759"/>
                </a:cubicBezTo>
                <a:cubicBezTo>
                  <a:pt x="876261" y="647459"/>
                  <a:pt x="530787" y="658134"/>
                  <a:pt x="88966" y="622759"/>
                </a:cubicBezTo>
                <a:cubicBezTo>
                  <a:pt x="90507" y="634889"/>
                  <a:pt x="87313" y="646816"/>
                  <a:pt x="88966" y="667241"/>
                </a:cubicBezTo>
                <a:cubicBezTo>
                  <a:pt x="88559" y="696146"/>
                  <a:pt x="71251" y="707264"/>
                  <a:pt x="44483" y="711724"/>
                </a:cubicBezTo>
                <a:cubicBezTo>
                  <a:pt x="20951" y="711757"/>
                  <a:pt x="2759" y="689179"/>
                  <a:pt x="0" y="667241"/>
                </a:cubicBezTo>
                <a:cubicBezTo>
                  <a:pt x="-15656" y="554429"/>
                  <a:pt x="4841" y="320599"/>
                  <a:pt x="0" y="133448"/>
                </a:cubicBezTo>
                <a:close/>
                <a:moveTo>
                  <a:pt x="4553022" y="88966"/>
                </a:moveTo>
                <a:cubicBezTo>
                  <a:pt x="4574907" y="88317"/>
                  <a:pt x="4588389" y="88773"/>
                  <a:pt x="4597504" y="88966"/>
                </a:cubicBezTo>
                <a:cubicBezTo>
                  <a:pt x="4625322" y="89666"/>
                  <a:pt x="4637864" y="69111"/>
                  <a:pt x="4641987" y="44483"/>
                </a:cubicBezTo>
                <a:moveTo>
                  <a:pt x="4597504" y="88966"/>
                </a:moveTo>
                <a:cubicBezTo>
                  <a:pt x="4598619" y="68048"/>
                  <a:pt x="4595286" y="61612"/>
                  <a:pt x="4597504" y="44483"/>
                </a:cubicBezTo>
                <a:cubicBezTo>
                  <a:pt x="4597174" y="56031"/>
                  <a:pt x="4588397" y="64216"/>
                  <a:pt x="4575263" y="66724"/>
                </a:cubicBezTo>
                <a:cubicBezTo>
                  <a:pt x="4563276" y="66957"/>
                  <a:pt x="4553362" y="56895"/>
                  <a:pt x="4553022" y="44483"/>
                </a:cubicBezTo>
                <a:moveTo>
                  <a:pt x="44483" y="177931"/>
                </a:moveTo>
                <a:cubicBezTo>
                  <a:pt x="44951" y="165053"/>
                  <a:pt x="46121" y="142529"/>
                  <a:pt x="44483" y="133448"/>
                </a:cubicBezTo>
                <a:cubicBezTo>
                  <a:pt x="45181" y="122499"/>
                  <a:pt x="52320" y="109166"/>
                  <a:pt x="66724" y="111207"/>
                </a:cubicBezTo>
                <a:cubicBezTo>
                  <a:pt x="81083" y="111835"/>
                  <a:pt x="89341" y="119245"/>
                  <a:pt x="88965" y="133448"/>
                </a:cubicBezTo>
                <a:cubicBezTo>
                  <a:pt x="89095" y="156456"/>
                  <a:pt x="71922" y="183039"/>
                  <a:pt x="44482" y="177931"/>
                </a:cubicBezTo>
                <a:cubicBezTo>
                  <a:pt x="19796" y="177345"/>
                  <a:pt x="-1588" y="156782"/>
                  <a:pt x="-1" y="133448"/>
                </a:cubicBezTo>
                <a:moveTo>
                  <a:pt x="88966" y="133448"/>
                </a:moveTo>
                <a:cubicBezTo>
                  <a:pt x="96634" y="297472"/>
                  <a:pt x="106782" y="458124"/>
                  <a:pt x="88966" y="622759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Predaja Japana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426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pPr algn="ctr"/>
            <a:r>
              <a:rPr lang="hr-HR" b="1" dirty="0"/>
              <a:t>Posljedice Drugoga svjetskog rata</a:t>
            </a:r>
          </a:p>
        </p:txBody>
      </p:sp>
      <p:sp>
        <p:nvSpPr>
          <p:cNvPr id="4" name="Val 3">
            <a:extLst>
              <a:ext uri="{FF2B5EF4-FFF2-40B4-BE49-F238E27FC236}">
                <a16:creationId xmlns:a16="http://schemas.microsoft.com/office/drawing/2014/main" xmlns="" id="{3FCB686E-D1A3-4239-BE74-A41396A8286C}"/>
              </a:ext>
            </a:extLst>
          </p:cNvPr>
          <p:cNvSpPr/>
          <p:nvPr/>
        </p:nvSpPr>
        <p:spPr>
          <a:xfrm rot="166709">
            <a:off x="122549" y="2461039"/>
            <a:ext cx="3516198" cy="2186970"/>
          </a:xfrm>
          <a:custGeom>
            <a:avLst/>
            <a:gdLst>
              <a:gd name="connsiteX0" fmla="*/ 208651 w 3516198"/>
              <a:gd name="connsiteY0" fmla="*/ 143990 h 2186970"/>
              <a:gd name="connsiteX1" fmla="*/ 3516198 w 3516198"/>
              <a:gd name="connsiteY1" fmla="*/ 143990 h 2186970"/>
              <a:gd name="connsiteX2" fmla="*/ 3466122 w 3516198"/>
              <a:gd name="connsiteY2" fmla="*/ 599748 h 2186970"/>
              <a:gd name="connsiteX3" fmla="*/ 3411873 w 3516198"/>
              <a:gd name="connsiteY3" fmla="*/ 1093485 h 2186970"/>
              <a:gd name="connsiteX4" fmla="*/ 3363883 w 3516198"/>
              <a:gd name="connsiteY4" fmla="*/ 1530253 h 2186970"/>
              <a:gd name="connsiteX5" fmla="*/ 3307547 w 3516198"/>
              <a:gd name="connsiteY5" fmla="*/ 2042980 h 2186970"/>
              <a:gd name="connsiteX6" fmla="*/ 0 w 3516198"/>
              <a:gd name="connsiteY6" fmla="*/ 2042980 h 2186970"/>
              <a:gd name="connsiteX7" fmla="*/ 52163 w 3516198"/>
              <a:gd name="connsiteY7" fmla="*/ 1568233 h 2186970"/>
              <a:gd name="connsiteX8" fmla="*/ 102239 w 3516198"/>
              <a:gd name="connsiteY8" fmla="*/ 1112475 h 2186970"/>
              <a:gd name="connsiteX9" fmla="*/ 150229 w 3516198"/>
              <a:gd name="connsiteY9" fmla="*/ 675707 h 2186970"/>
              <a:gd name="connsiteX10" fmla="*/ 208651 w 3516198"/>
              <a:gd name="connsiteY10" fmla="*/ 143990 h 218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16198" h="2186970" fill="none" extrusionOk="0">
                <a:moveTo>
                  <a:pt x="208651" y="143990"/>
                </a:moveTo>
                <a:cubicBezTo>
                  <a:pt x="1289547" y="-358226"/>
                  <a:pt x="2445760" y="729513"/>
                  <a:pt x="3516198" y="143990"/>
                </a:cubicBezTo>
                <a:cubicBezTo>
                  <a:pt x="3538074" y="250334"/>
                  <a:pt x="3458807" y="374904"/>
                  <a:pt x="3466122" y="599748"/>
                </a:cubicBezTo>
                <a:cubicBezTo>
                  <a:pt x="3473437" y="824592"/>
                  <a:pt x="3400872" y="955894"/>
                  <a:pt x="3411873" y="1093485"/>
                </a:cubicBezTo>
                <a:cubicBezTo>
                  <a:pt x="3422874" y="1231076"/>
                  <a:pt x="3330194" y="1359823"/>
                  <a:pt x="3363883" y="1530253"/>
                </a:cubicBezTo>
                <a:cubicBezTo>
                  <a:pt x="3397572" y="1700683"/>
                  <a:pt x="3328373" y="1815663"/>
                  <a:pt x="3307547" y="2042980"/>
                </a:cubicBezTo>
                <a:cubicBezTo>
                  <a:pt x="1976483" y="2353024"/>
                  <a:pt x="928422" y="1255378"/>
                  <a:pt x="0" y="2042980"/>
                </a:cubicBezTo>
                <a:cubicBezTo>
                  <a:pt x="-13811" y="1901275"/>
                  <a:pt x="72466" y="1707016"/>
                  <a:pt x="52163" y="1568233"/>
                </a:cubicBezTo>
                <a:cubicBezTo>
                  <a:pt x="31860" y="1429450"/>
                  <a:pt x="119834" y="1218056"/>
                  <a:pt x="102239" y="1112475"/>
                </a:cubicBezTo>
                <a:cubicBezTo>
                  <a:pt x="84644" y="1006894"/>
                  <a:pt x="135423" y="892265"/>
                  <a:pt x="150229" y="675707"/>
                </a:cubicBezTo>
                <a:cubicBezTo>
                  <a:pt x="165035" y="459149"/>
                  <a:pt x="217906" y="409438"/>
                  <a:pt x="208651" y="143990"/>
                </a:cubicBezTo>
                <a:close/>
              </a:path>
              <a:path w="3516198" h="2186970" stroke="0" extrusionOk="0">
                <a:moveTo>
                  <a:pt x="208651" y="143990"/>
                </a:moveTo>
                <a:cubicBezTo>
                  <a:pt x="1090046" y="-159510"/>
                  <a:pt x="2609131" y="503123"/>
                  <a:pt x="3516198" y="143990"/>
                </a:cubicBezTo>
                <a:cubicBezTo>
                  <a:pt x="3498200" y="352917"/>
                  <a:pt x="3457574" y="391891"/>
                  <a:pt x="3464035" y="618738"/>
                </a:cubicBezTo>
                <a:cubicBezTo>
                  <a:pt x="3470497" y="845585"/>
                  <a:pt x="3429385" y="914459"/>
                  <a:pt x="3411873" y="1093485"/>
                </a:cubicBezTo>
                <a:cubicBezTo>
                  <a:pt x="3394361" y="1272510"/>
                  <a:pt x="3336317" y="1464018"/>
                  <a:pt x="3357623" y="1587222"/>
                </a:cubicBezTo>
                <a:cubicBezTo>
                  <a:pt x="3378930" y="1710426"/>
                  <a:pt x="3286069" y="1918561"/>
                  <a:pt x="3307547" y="2042980"/>
                </a:cubicBezTo>
                <a:cubicBezTo>
                  <a:pt x="2275926" y="2756972"/>
                  <a:pt x="1293011" y="1675817"/>
                  <a:pt x="0" y="2042980"/>
                </a:cubicBezTo>
                <a:cubicBezTo>
                  <a:pt x="-16350" y="1891467"/>
                  <a:pt x="50906" y="1722950"/>
                  <a:pt x="56336" y="1530253"/>
                </a:cubicBezTo>
                <a:cubicBezTo>
                  <a:pt x="61765" y="1337556"/>
                  <a:pt x="127355" y="1258535"/>
                  <a:pt x="102239" y="1112475"/>
                </a:cubicBezTo>
                <a:cubicBezTo>
                  <a:pt x="77123" y="966415"/>
                  <a:pt x="183353" y="787420"/>
                  <a:pt x="150229" y="675707"/>
                </a:cubicBezTo>
                <a:cubicBezTo>
                  <a:pt x="117105" y="563994"/>
                  <a:pt x="205169" y="271160"/>
                  <a:pt x="208651" y="143990"/>
                </a:cubicBezTo>
                <a:close/>
              </a:path>
            </a:pathLst>
          </a:custGeom>
          <a:solidFill>
            <a:srgbClr val="F95D5D"/>
          </a:solidFill>
          <a:ln w="28575">
            <a:solidFill>
              <a:srgbClr val="7E0000"/>
            </a:solidFill>
            <a:extLst>
              <a:ext uri="{C807C97D-BFC1-408E-A445-0C87EB9F89A2}">
                <ask:lineSketchStyleProps xmlns:ask="http://schemas.microsoft.com/office/drawing/2018/sketchyshapes" xmlns="" sd="135021728">
                  <a:prstGeom prst="wave">
                    <a:avLst>
                      <a:gd name="adj1" fmla="val 6584"/>
                      <a:gd name="adj2" fmla="val -29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O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ko 50 milijuna ljudi umrlo je ili poginulo, desetci su milijuna ranjeni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1" name="Grafika 10" descr="Adhesive Bandage outline">
            <a:extLst>
              <a:ext uri="{FF2B5EF4-FFF2-40B4-BE49-F238E27FC236}">
                <a16:creationId xmlns:a16="http://schemas.microsoft.com/office/drawing/2014/main" xmlns="" id="{3B6408B7-54B8-42C3-A785-6C24ADF5F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6670" y="1995660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a 14" descr="Adhesive Bandage outline">
            <a:extLst>
              <a:ext uri="{FF2B5EF4-FFF2-40B4-BE49-F238E27FC236}">
                <a16:creationId xmlns:a16="http://schemas.microsoft.com/office/drawing/2014/main" xmlns="" id="{DABBDD92-2707-4BB7-8326-63B24E046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03422" y="1972388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Val 17">
            <a:extLst>
              <a:ext uri="{FF2B5EF4-FFF2-40B4-BE49-F238E27FC236}">
                <a16:creationId xmlns:a16="http://schemas.microsoft.com/office/drawing/2014/main" xmlns="" id="{6702A66F-0306-44E0-82AD-E107CD792DE7}"/>
              </a:ext>
            </a:extLst>
          </p:cNvPr>
          <p:cNvSpPr/>
          <p:nvPr/>
        </p:nvSpPr>
        <p:spPr>
          <a:xfrm rot="21146507">
            <a:off x="4154583" y="2167200"/>
            <a:ext cx="3516198" cy="2186970"/>
          </a:xfrm>
          <a:custGeom>
            <a:avLst/>
            <a:gdLst>
              <a:gd name="connsiteX0" fmla="*/ 208651 w 3516198"/>
              <a:gd name="connsiteY0" fmla="*/ 143990 h 2186970"/>
              <a:gd name="connsiteX1" fmla="*/ 3516198 w 3516198"/>
              <a:gd name="connsiteY1" fmla="*/ 143990 h 2186970"/>
              <a:gd name="connsiteX2" fmla="*/ 3466122 w 3516198"/>
              <a:gd name="connsiteY2" fmla="*/ 599748 h 2186970"/>
              <a:gd name="connsiteX3" fmla="*/ 3411873 w 3516198"/>
              <a:gd name="connsiteY3" fmla="*/ 1093485 h 2186970"/>
              <a:gd name="connsiteX4" fmla="*/ 3363883 w 3516198"/>
              <a:gd name="connsiteY4" fmla="*/ 1530253 h 2186970"/>
              <a:gd name="connsiteX5" fmla="*/ 3307547 w 3516198"/>
              <a:gd name="connsiteY5" fmla="*/ 2042980 h 2186970"/>
              <a:gd name="connsiteX6" fmla="*/ 0 w 3516198"/>
              <a:gd name="connsiteY6" fmla="*/ 2042980 h 2186970"/>
              <a:gd name="connsiteX7" fmla="*/ 52163 w 3516198"/>
              <a:gd name="connsiteY7" fmla="*/ 1568233 h 2186970"/>
              <a:gd name="connsiteX8" fmla="*/ 102239 w 3516198"/>
              <a:gd name="connsiteY8" fmla="*/ 1112475 h 2186970"/>
              <a:gd name="connsiteX9" fmla="*/ 150229 w 3516198"/>
              <a:gd name="connsiteY9" fmla="*/ 675707 h 2186970"/>
              <a:gd name="connsiteX10" fmla="*/ 208651 w 3516198"/>
              <a:gd name="connsiteY10" fmla="*/ 143990 h 218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16198" h="2186970" fill="none" extrusionOk="0">
                <a:moveTo>
                  <a:pt x="208651" y="143990"/>
                </a:moveTo>
                <a:cubicBezTo>
                  <a:pt x="1289547" y="-358226"/>
                  <a:pt x="2445760" y="729513"/>
                  <a:pt x="3516198" y="143990"/>
                </a:cubicBezTo>
                <a:cubicBezTo>
                  <a:pt x="3538074" y="250334"/>
                  <a:pt x="3458807" y="374904"/>
                  <a:pt x="3466122" y="599748"/>
                </a:cubicBezTo>
                <a:cubicBezTo>
                  <a:pt x="3473437" y="824592"/>
                  <a:pt x="3400872" y="955894"/>
                  <a:pt x="3411873" y="1093485"/>
                </a:cubicBezTo>
                <a:cubicBezTo>
                  <a:pt x="3422874" y="1231076"/>
                  <a:pt x="3330194" y="1359823"/>
                  <a:pt x="3363883" y="1530253"/>
                </a:cubicBezTo>
                <a:cubicBezTo>
                  <a:pt x="3397572" y="1700683"/>
                  <a:pt x="3328373" y="1815663"/>
                  <a:pt x="3307547" y="2042980"/>
                </a:cubicBezTo>
                <a:cubicBezTo>
                  <a:pt x="1976483" y="2353024"/>
                  <a:pt x="928422" y="1255378"/>
                  <a:pt x="0" y="2042980"/>
                </a:cubicBezTo>
                <a:cubicBezTo>
                  <a:pt x="-13811" y="1901275"/>
                  <a:pt x="72466" y="1707016"/>
                  <a:pt x="52163" y="1568233"/>
                </a:cubicBezTo>
                <a:cubicBezTo>
                  <a:pt x="31860" y="1429450"/>
                  <a:pt x="119834" y="1218056"/>
                  <a:pt x="102239" y="1112475"/>
                </a:cubicBezTo>
                <a:cubicBezTo>
                  <a:pt x="84644" y="1006894"/>
                  <a:pt x="135423" y="892265"/>
                  <a:pt x="150229" y="675707"/>
                </a:cubicBezTo>
                <a:cubicBezTo>
                  <a:pt x="165035" y="459149"/>
                  <a:pt x="217906" y="409438"/>
                  <a:pt x="208651" y="143990"/>
                </a:cubicBezTo>
                <a:close/>
              </a:path>
              <a:path w="3516198" h="2186970" stroke="0" extrusionOk="0">
                <a:moveTo>
                  <a:pt x="208651" y="143990"/>
                </a:moveTo>
                <a:cubicBezTo>
                  <a:pt x="1090046" y="-159510"/>
                  <a:pt x="2609131" y="503123"/>
                  <a:pt x="3516198" y="143990"/>
                </a:cubicBezTo>
                <a:cubicBezTo>
                  <a:pt x="3498200" y="352917"/>
                  <a:pt x="3457574" y="391891"/>
                  <a:pt x="3464035" y="618738"/>
                </a:cubicBezTo>
                <a:cubicBezTo>
                  <a:pt x="3470497" y="845585"/>
                  <a:pt x="3429385" y="914459"/>
                  <a:pt x="3411873" y="1093485"/>
                </a:cubicBezTo>
                <a:cubicBezTo>
                  <a:pt x="3394361" y="1272510"/>
                  <a:pt x="3336317" y="1464018"/>
                  <a:pt x="3357623" y="1587222"/>
                </a:cubicBezTo>
                <a:cubicBezTo>
                  <a:pt x="3378930" y="1710426"/>
                  <a:pt x="3286069" y="1918561"/>
                  <a:pt x="3307547" y="2042980"/>
                </a:cubicBezTo>
                <a:cubicBezTo>
                  <a:pt x="2275926" y="2756972"/>
                  <a:pt x="1293011" y="1675817"/>
                  <a:pt x="0" y="2042980"/>
                </a:cubicBezTo>
                <a:cubicBezTo>
                  <a:pt x="-16350" y="1891467"/>
                  <a:pt x="50906" y="1722950"/>
                  <a:pt x="56336" y="1530253"/>
                </a:cubicBezTo>
                <a:cubicBezTo>
                  <a:pt x="61765" y="1337556"/>
                  <a:pt x="127355" y="1258535"/>
                  <a:pt x="102239" y="1112475"/>
                </a:cubicBezTo>
                <a:cubicBezTo>
                  <a:pt x="77123" y="966415"/>
                  <a:pt x="183353" y="787420"/>
                  <a:pt x="150229" y="675707"/>
                </a:cubicBezTo>
                <a:cubicBezTo>
                  <a:pt x="117105" y="563994"/>
                  <a:pt x="205169" y="271160"/>
                  <a:pt x="208651" y="143990"/>
                </a:cubicBezTo>
                <a:close/>
              </a:path>
            </a:pathLst>
          </a:custGeom>
          <a:solidFill>
            <a:srgbClr val="F95D5D"/>
          </a:solidFill>
          <a:ln w="28575">
            <a:solidFill>
              <a:srgbClr val="7E0000"/>
            </a:solidFill>
            <a:extLst>
              <a:ext uri="{C807C97D-BFC1-408E-A445-0C87EB9F89A2}">
                <ask:lineSketchStyleProps xmlns:ask="http://schemas.microsoft.com/office/drawing/2018/sketchyshapes" xmlns="" sd="135021728">
                  <a:prstGeom prst="wave">
                    <a:avLst>
                      <a:gd name="adj1" fmla="val 6584"/>
                      <a:gd name="adj2" fmla="val -29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0" dirty="0" err="1">
                <a:solidFill>
                  <a:schemeClr val="tx1"/>
                </a:solidFill>
                <a:effectLst/>
              </a:rPr>
              <a:t>Milijuni</a:t>
            </a:r>
            <a:r>
              <a:rPr lang="it-IT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chemeClr val="tx1"/>
                </a:solidFill>
                <a:effectLst/>
              </a:rPr>
              <a:t>ljudi</a:t>
            </a:r>
            <a:r>
              <a:rPr lang="it-IT" sz="2400" b="1" i="0" dirty="0">
                <a:solidFill>
                  <a:schemeClr val="tx1"/>
                </a:solidFill>
                <a:effectLst/>
              </a:rPr>
              <a:t> nestali su u </a:t>
            </a:r>
            <a:r>
              <a:rPr lang="it-IT" sz="2400" b="1" i="0" dirty="0" err="1">
                <a:solidFill>
                  <a:schemeClr val="tx1"/>
                </a:solidFill>
                <a:effectLst/>
              </a:rPr>
              <a:t>ratu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9" name="Grafika 18" descr="Adhesive Bandage outline">
            <a:extLst>
              <a:ext uri="{FF2B5EF4-FFF2-40B4-BE49-F238E27FC236}">
                <a16:creationId xmlns:a16="http://schemas.microsoft.com/office/drawing/2014/main" xmlns="" id="{6DD3DD05-FB98-44F6-963A-A0909CDC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6580139" y="348030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a 19" descr="Adhesive Bandage outline">
            <a:extLst>
              <a:ext uri="{FF2B5EF4-FFF2-40B4-BE49-F238E27FC236}">
                <a16:creationId xmlns:a16="http://schemas.microsoft.com/office/drawing/2014/main" xmlns="" id="{EFEA2325-6634-4394-8390-B1F05960F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88096" y="348030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Val 20">
            <a:extLst>
              <a:ext uri="{FF2B5EF4-FFF2-40B4-BE49-F238E27FC236}">
                <a16:creationId xmlns:a16="http://schemas.microsoft.com/office/drawing/2014/main" xmlns="" id="{14417122-57B7-45F1-B6AB-6722CCBC0E55}"/>
              </a:ext>
            </a:extLst>
          </p:cNvPr>
          <p:cNvSpPr/>
          <p:nvPr/>
        </p:nvSpPr>
        <p:spPr>
          <a:xfrm>
            <a:off x="8236549" y="2740374"/>
            <a:ext cx="3516198" cy="2186970"/>
          </a:xfrm>
          <a:custGeom>
            <a:avLst/>
            <a:gdLst>
              <a:gd name="connsiteX0" fmla="*/ 208651 w 3516198"/>
              <a:gd name="connsiteY0" fmla="*/ 143990 h 2186970"/>
              <a:gd name="connsiteX1" fmla="*/ 3516198 w 3516198"/>
              <a:gd name="connsiteY1" fmla="*/ 143990 h 2186970"/>
              <a:gd name="connsiteX2" fmla="*/ 3466122 w 3516198"/>
              <a:gd name="connsiteY2" fmla="*/ 599748 h 2186970"/>
              <a:gd name="connsiteX3" fmla="*/ 3411873 w 3516198"/>
              <a:gd name="connsiteY3" fmla="*/ 1093485 h 2186970"/>
              <a:gd name="connsiteX4" fmla="*/ 3363883 w 3516198"/>
              <a:gd name="connsiteY4" fmla="*/ 1530253 h 2186970"/>
              <a:gd name="connsiteX5" fmla="*/ 3307547 w 3516198"/>
              <a:gd name="connsiteY5" fmla="*/ 2042980 h 2186970"/>
              <a:gd name="connsiteX6" fmla="*/ 0 w 3516198"/>
              <a:gd name="connsiteY6" fmla="*/ 2042980 h 2186970"/>
              <a:gd name="connsiteX7" fmla="*/ 52163 w 3516198"/>
              <a:gd name="connsiteY7" fmla="*/ 1568233 h 2186970"/>
              <a:gd name="connsiteX8" fmla="*/ 102239 w 3516198"/>
              <a:gd name="connsiteY8" fmla="*/ 1112475 h 2186970"/>
              <a:gd name="connsiteX9" fmla="*/ 150229 w 3516198"/>
              <a:gd name="connsiteY9" fmla="*/ 675707 h 2186970"/>
              <a:gd name="connsiteX10" fmla="*/ 208651 w 3516198"/>
              <a:gd name="connsiteY10" fmla="*/ 143990 h 218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16198" h="2186970" fill="none" extrusionOk="0">
                <a:moveTo>
                  <a:pt x="208651" y="143990"/>
                </a:moveTo>
                <a:cubicBezTo>
                  <a:pt x="1289547" y="-358226"/>
                  <a:pt x="2445760" y="729513"/>
                  <a:pt x="3516198" y="143990"/>
                </a:cubicBezTo>
                <a:cubicBezTo>
                  <a:pt x="3538074" y="250334"/>
                  <a:pt x="3458807" y="374904"/>
                  <a:pt x="3466122" y="599748"/>
                </a:cubicBezTo>
                <a:cubicBezTo>
                  <a:pt x="3473437" y="824592"/>
                  <a:pt x="3400872" y="955894"/>
                  <a:pt x="3411873" y="1093485"/>
                </a:cubicBezTo>
                <a:cubicBezTo>
                  <a:pt x="3422874" y="1231076"/>
                  <a:pt x="3330194" y="1359823"/>
                  <a:pt x="3363883" y="1530253"/>
                </a:cubicBezTo>
                <a:cubicBezTo>
                  <a:pt x="3397572" y="1700683"/>
                  <a:pt x="3328373" y="1815663"/>
                  <a:pt x="3307547" y="2042980"/>
                </a:cubicBezTo>
                <a:cubicBezTo>
                  <a:pt x="1976483" y="2353024"/>
                  <a:pt x="928422" y="1255378"/>
                  <a:pt x="0" y="2042980"/>
                </a:cubicBezTo>
                <a:cubicBezTo>
                  <a:pt x="-13811" y="1901275"/>
                  <a:pt x="72466" y="1707016"/>
                  <a:pt x="52163" y="1568233"/>
                </a:cubicBezTo>
                <a:cubicBezTo>
                  <a:pt x="31860" y="1429450"/>
                  <a:pt x="119834" y="1218056"/>
                  <a:pt x="102239" y="1112475"/>
                </a:cubicBezTo>
                <a:cubicBezTo>
                  <a:pt x="84644" y="1006894"/>
                  <a:pt x="135423" y="892265"/>
                  <a:pt x="150229" y="675707"/>
                </a:cubicBezTo>
                <a:cubicBezTo>
                  <a:pt x="165035" y="459149"/>
                  <a:pt x="217906" y="409438"/>
                  <a:pt x="208651" y="143990"/>
                </a:cubicBezTo>
                <a:close/>
              </a:path>
              <a:path w="3516198" h="2186970" stroke="0" extrusionOk="0">
                <a:moveTo>
                  <a:pt x="208651" y="143990"/>
                </a:moveTo>
                <a:cubicBezTo>
                  <a:pt x="1090046" y="-159510"/>
                  <a:pt x="2609131" y="503123"/>
                  <a:pt x="3516198" y="143990"/>
                </a:cubicBezTo>
                <a:cubicBezTo>
                  <a:pt x="3498200" y="352917"/>
                  <a:pt x="3457574" y="391891"/>
                  <a:pt x="3464035" y="618738"/>
                </a:cubicBezTo>
                <a:cubicBezTo>
                  <a:pt x="3470497" y="845585"/>
                  <a:pt x="3429385" y="914459"/>
                  <a:pt x="3411873" y="1093485"/>
                </a:cubicBezTo>
                <a:cubicBezTo>
                  <a:pt x="3394361" y="1272510"/>
                  <a:pt x="3336317" y="1464018"/>
                  <a:pt x="3357623" y="1587222"/>
                </a:cubicBezTo>
                <a:cubicBezTo>
                  <a:pt x="3378930" y="1710426"/>
                  <a:pt x="3286069" y="1918561"/>
                  <a:pt x="3307547" y="2042980"/>
                </a:cubicBezTo>
                <a:cubicBezTo>
                  <a:pt x="2275926" y="2756972"/>
                  <a:pt x="1293011" y="1675817"/>
                  <a:pt x="0" y="2042980"/>
                </a:cubicBezTo>
                <a:cubicBezTo>
                  <a:pt x="-16350" y="1891467"/>
                  <a:pt x="50906" y="1722950"/>
                  <a:pt x="56336" y="1530253"/>
                </a:cubicBezTo>
                <a:cubicBezTo>
                  <a:pt x="61765" y="1337556"/>
                  <a:pt x="127355" y="1258535"/>
                  <a:pt x="102239" y="1112475"/>
                </a:cubicBezTo>
                <a:cubicBezTo>
                  <a:pt x="77123" y="966415"/>
                  <a:pt x="183353" y="787420"/>
                  <a:pt x="150229" y="675707"/>
                </a:cubicBezTo>
                <a:cubicBezTo>
                  <a:pt x="117105" y="563994"/>
                  <a:pt x="205169" y="271160"/>
                  <a:pt x="208651" y="143990"/>
                </a:cubicBezTo>
                <a:close/>
              </a:path>
            </a:pathLst>
          </a:custGeom>
          <a:solidFill>
            <a:srgbClr val="F95D5D"/>
          </a:solidFill>
          <a:ln w="28575">
            <a:solidFill>
              <a:srgbClr val="7E0000"/>
            </a:solidFill>
            <a:extLst>
              <a:ext uri="{C807C97D-BFC1-408E-A445-0C87EB9F89A2}">
                <ask:lineSketchStyleProps xmlns:ask="http://schemas.microsoft.com/office/drawing/2018/sketchyshapes" xmlns="" sd="135021728">
                  <a:prstGeom prst="wave">
                    <a:avLst>
                      <a:gd name="adj1" fmla="val 6584"/>
                      <a:gd name="adj2" fmla="val -29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Mnogi preživjeli trpjeli su trajne fizičke i/ili psihičke posljedice rata, kao i njihove obitelji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22" name="Grafika 21" descr="Adhesive Bandage outline">
            <a:extLst>
              <a:ext uri="{FF2B5EF4-FFF2-40B4-BE49-F238E27FC236}">
                <a16:creationId xmlns:a16="http://schemas.microsoft.com/office/drawing/2014/main" xmlns="" id="{64526FAE-ACF4-442B-B227-02184C9FB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11174690" y="2514600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a 22" descr="Adhesive Bandage outline">
            <a:extLst>
              <a:ext uri="{FF2B5EF4-FFF2-40B4-BE49-F238E27FC236}">
                <a16:creationId xmlns:a16="http://schemas.microsoft.com/office/drawing/2014/main" xmlns="" id="{44C5635A-506F-483B-9015-161295699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838839" y="407183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Val 23">
            <a:extLst>
              <a:ext uri="{FF2B5EF4-FFF2-40B4-BE49-F238E27FC236}">
                <a16:creationId xmlns:a16="http://schemas.microsoft.com/office/drawing/2014/main" xmlns="" id="{F65C5A85-F744-457B-B5EE-9E97E55B6849}"/>
              </a:ext>
            </a:extLst>
          </p:cNvPr>
          <p:cNvSpPr/>
          <p:nvPr/>
        </p:nvSpPr>
        <p:spPr>
          <a:xfrm>
            <a:off x="3892030" y="4529036"/>
            <a:ext cx="3516198" cy="2186970"/>
          </a:xfrm>
          <a:custGeom>
            <a:avLst/>
            <a:gdLst>
              <a:gd name="connsiteX0" fmla="*/ 208651 w 3516198"/>
              <a:gd name="connsiteY0" fmla="*/ 143990 h 2186970"/>
              <a:gd name="connsiteX1" fmla="*/ 3516198 w 3516198"/>
              <a:gd name="connsiteY1" fmla="*/ 143990 h 2186970"/>
              <a:gd name="connsiteX2" fmla="*/ 3466122 w 3516198"/>
              <a:gd name="connsiteY2" fmla="*/ 599748 h 2186970"/>
              <a:gd name="connsiteX3" fmla="*/ 3411873 w 3516198"/>
              <a:gd name="connsiteY3" fmla="*/ 1093485 h 2186970"/>
              <a:gd name="connsiteX4" fmla="*/ 3363883 w 3516198"/>
              <a:gd name="connsiteY4" fmla="*/ 1530253 h 2186970"/>
              <a:gd name="connsiteX5" fmla="*/ 3307547 w 3516198"/>
              <a:gd name="connsiteY5" fmla="*/ 2042980 h 2186970"/>
              <a:gd name="connsiteX6" fmla="*/ 0 w 3516198"/>
              <a:gd name="connsiteY6" fmla="*/ 2042980 h 2186970"/>
              <a:gd name="connsiteX7" fmla="*/ 52163 w 3516198"/>
              <a:gd name="connsiteY7" fmla="*/ 1568233 h 2186970"/>
              <a:gd name="connsiteX8" fmla="*/ 102239 w 3516198"/>
              <a:gd name="connsiteY8" fmla="*/ 1112475 h 2186970"/>
              <a:gd name="connsiteX9" fmla="*/ 150229 w 3516198"/>
              <a:gd name="connsiteY9" fmla="*/ 675707 h 2186970"/>
              <a:gd name="connsiteX10" fmla="*/ 208651 w 3516198"/>
              <a:gd name="connsiteY10" fmla="*/ 143990 h 218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16198" h="2186970" fill="none" extrusionOk="0">
                <a:moveTo>
                  <a:pt x="208651" y="143990"/>
                </a:moveTo>
                <a:cubicBezTo>
                  <a:pt x="1289547" y="-358226"/>
                  <a:pt x="2445760" y="729513"/>
                  <a:pt x="3516198" y="143990"/>
                </a:cubicBezTo>
                <a:cubicBezTo>
                  <a:pt x="3538074" y="250334"/>
                  <a:pt x="3458807" y="374904"/>
                  <a:pt x="3466122" y="599748"/>
                </a:cubicBezTo>
                <a:cubicBezTo>
                  <a:pt x="3473437" y="824592"/>
                  <a:pt x="3400872" y="955894"/>
                  <a:pt x="3411873" y="1093485"/>
                </a:cubicBezTo>
                <a:cubicBezTo>
                  <a:pt x="3422874" y="1231076"/>
                  <a:pt x="3330194" y="1359823"/>
                  <a:pt x="3363883" y="1530253"/>
                </a:cubicBezTo>
                <a:cubicBezTo>
                  <a:pt x="3397572" y="1700683"/>
                  <a:pt x="3328373" y="1815663"/>
                  <a:pt x="3307547" y="2042980"/>
                </a:cubicBezTo>
                <a:cubicBezTo>
                  <a:pt x="1976483" y="2353024"/>
                  <a:pt x="928422" y="1255378"/>
                  <a:pt x="0" y="2042980"/>
                </a:cubicBezTo>
                <a:cubicBezTo>
                  <a:pt x="-13811" y="1901275"/>
                  <a:pt x="72466" y="1707016"/>
                  <a:pt x="52163" y="1568233"/>
                </a:cubicBezTo>
                <a:cubicBezTo>
                  <a:pt x="31860" y="1429450"/>
                  <a:pt x="119834" y="1218056"/>
                  <a:pt x="102239" y="1112475"/>
                </a:cubicBezTo>
                <a:cubicBezTo>
                  <a:pt x="84644" y="1006894"/>
                  <a:pt x="135423" y="892265"/>
                  <a:pt x="150229" y="675707"/>
                </a:cubicBezTo>
                <a:cubicBezTo>
                  <a:pt x="165035" y="459149"/>
                  <a:pt x="217906" y="409438"/>
                  <a:pt x="208651" y="143990"/>
                </a:cubicBezTo>
                <a:close/>
              </a:path>
              <a:path w="3516198" h="2186970" stroke="0" extrusionOk="0">
                <a:moveTo>
                  <a:pt x="208651" y="143990"/>
                </a:moveTo>
                <a:cubicBezTo>
                  <a:pt x="1090046" y="-159510"/>
                  <a:pt x="2609131" y="503123"/>
                  <a:pt x="3516198" y="143990"/>
                </a:cubicBezTo>
                <a:cubicBezTo>
                  <a:pt x="3498200" y="352917"/>
                  <a:pt x="3457574" y="391891"/>
                  <a:pt x="3464035" y="618738"/>
                </a:cubicBezTo>
                <a:cubicBezTo>
                  <a:pt x="3470497" y="845585"/>
                  <a:pt x="3429385" y="914459"/>
                  <a:pt x="3411873" y="1093485"/>
                </a:cubicBezTo>
                <a:cubicBezTo>
                  <a:pt x="3394361" y="1272510"/>
                  <a:pt x="3336317" y="1464018"/>
                  <a:pt x="3357623" y="1587222"/>
                </a:cubicBezTo>
                <a:cubicBezTo>
                  <a:pt x="3378930" y="1710426"/>
                  <a:pt x="3286069" y="1918561"/>
                  <a:pt x="3307547" y="2042980"/>
                </a:cubicBezTo>
                <a:cubicBezTo>
                  <a:pt x="2275926" y="2756972"/>
                  <a:pt x="1293011" y="1675817"/>
                  <a:pt x="0" y="2042980"/>
                </a:cubicBezTo>
                <a:cubicBezTo>
                  <a:pt x="-16350" y="1891467"/>
                  <a:pt x="50906" y="1722950"/>
                  <a:pt x="56336" y="1530253"/>
                </a:cubicBezTo>
                <a:cubicBezTo>
                  <a:pt x="61765" y="1337556"/>
                  <a:pt x="127355" y="1258535"/>
                  <a:pt x="102239" y="1112475"/>
                </a:cubicBezTo>
                <a:cubicBezTo>
                  <a:pt x="77123" y="966415"/>
                  <a:pt x="183353" y="787420"/>
                  <a:pt x="150229" y="675707"/>
                </a:cubicBezTo>
                <a:cubicBezTo>
                  <a:pt x="117105" y="563994"/>
                  <a:pt x="205169" y="271160"/>
                  <a:pt x="208651" y="143990"/>
                </a:cubicBezTo>
                <a:close/>
              </a:path>
            </a:pathLst>
          </a:custGeom>
          <a:solidFill>
            <a:srgbClr val="F95D5D"/>
          </a:solidFill>
          <a:ln w="28575">
            <a:solidFill>
              <a:srgbClr val="7E0000"/>
            </a:solidFill>
            <a:extLst>
              <a:ext uri="{C807C97D-BFC1-408E-A445-0C87EB9F89A2}">
                <ask:lineSketchStyleProps xmlns:ask="http://schemas.microsoft.com/office/drawing/2018/sketchyshapes" xmlns="" sd="135021728">
                  <a:prstGeom prst="wave">
                    <a:avLst>
                      <a:gd name="adj1" fmla="val 6584"/>
                      <a:gd name="adj2" fmla="val -29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</a:rPr>
              <a:t>Uništen je velik broj gradova, sela, prometnica, industrijskih pogona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25" name="Grafika 24" descr="Adhesive Bandage outline">
            <a:extLst>
              <a:ext uri="{FF2B5EF4-FFF2-40B4-BE49-F238E27FC236}">
                <a16:creationId xmlns:a16="http://schemas.microsoft.com/office/drawing/2014/main" xmlns="" id="{57C3E12B-BA87-48D2-8CC4-CFE5FBC3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6805639" y="447014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78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30E0B11A-9960-4137-B024-DAA0D4DB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569" y="4435464"/>
            <a:ext cx="1712431" cy="24225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D0C3FD6-92C9-4639-A46B-C8EB59BA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54463"/>
            <a:ext cx="5953328" cy="560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BC570722-9CE4-4DFC-BB6D-160E0EBC20E4}"/>
              </a:ext>
            </a:extLst>
          </p:cNvPr>
          <p:cNvSpPr/>
          <p:nvPr/>
        </p:nvSpPr>
        <p:spPr>
          <a:xfrm>
            <a:off x="7034302" y="1187776"/>
            <a:ext cx="4790977" cy="3590083"/>
          </a:xfrm>
          <a:custGeom>
            <a:avLst/>
            <a:gdLst>
              <a:gd name="connsiteX0" fmla="*/ 3907138 w 4790977"/>
              <a:gd name="connsiteY0" fmla="*/ 3807175 h 3590083"/>
              <a:gd name="connsiteX1" fmla="*/ 3521371 w 4790977"/>
              <a:gd name="connsiteY1" fmla="*/ 3649769 h 3590083"/>
              <a:gd name="connsiteX2" fmla="*/ 3150733 w 4790977"/>
              <a:gd name="connsiteY2" fmla="*/ 3498535 h 3590083"/>
              <a:gd name="connsiteX3" fmla="*/ 500366 w 4790977"/>
              <a:gd name="connsiteY3" fmla="*/ 2892996 h 3590083"/>
              <a:gd name="connsiteX4" fmla="*/ 1241561 w 4790977"/>
              <a:gd name="connsiteY4" fmla="*/ 221990 h 3590083"/>
              <a:gd name="connsiteX5" fmla="*/ 3913902 w 4790977"/>
              <a:gd name="connsiteY5" fmla="*/ 406677 h 3590083"/>
              <a:gd name="connsiteX6" fmla="*/ 3947339 w 4790977"/>
              <a:gd name="connsiteY6" fmla="*/ 3162491 h 3590083"/>
              <a:gd name="connsiteX7" fmla="*/ 3907138 w 4790977"/>
              <a:gd name="connsiteY7" fmla="*/ 3807175 h 359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0977" h="3590083" fill="none" extrusionOk="0">
                <a:moveTo>
                  <a:pt x="3907138" y="3807175"/>
                </a:moveTo>
                <a:cubicBezTo>
                  <a:pt x="3806334" y="3781156"/>
                  <a:pt x="3601643" y="3689062"/>
                  <a:pt x="3521371" y="3649769"/>
                </a:cubicBezTo>
                <a:cubicBezTo>
                  <a:pt x="3441099" y="3610476"/>
                  <a:pt x="3287439" y="3571926"/>
                  <a:pt x="3150733" y="3498535"/>
                </a:cubicBezTo>
                <a:cubicBezTo>
                  <a:pt x="2255752" y="3728369"/>
                  <a:pt x="1055580" y="3438327"/>
                  <a:pt x="500366" y="2892996"/>
                </a:cubicBezTo>
                <a:cubicBezTo>
                  <a:pt x="-410885" y="2097413"/>
                  <a:pt x="-307427" y="768484"/>
                  <a:pt x="1241561" y="221990"/>
                </a:cubicBezTo>
                <a:cubicBezTo>
                  <a:pt x="2135523" y="-197014"/>
                  <a:pt x="3167150" y="2921"/>
                  <a:pt x="3913902" y="406677"/>
                </a:cubicBezTo>
                <a:cubicBezTo>
                  <a:pt x="4869370" y="1180428"/>
                  <a:pt x="4836706" y="2354164"/>
                  <a:pt x="3947339" y="3162491"/>
                </a:cubicBezTo>
                <a:cubicBezTo>
                  <a:pt x="3945673" y="3390881"/>
                  <a:pt x="3905625" y="3547680"/>
                  <a:pt x="3907138" y="3807175"/>
                </a:cubicBezTo>
                <a:close/>
              </a:path>
              <a:path w="4790977" h="3590083" stroke="0" extrusionOk="0">
                <a:moveTo>
                  <a:pt x="3907138" y="3807175"/>
                </a:moveTo>
                <a:cubicBezTo>
                  <a:pt x="3742387" y="3737175"/>
                  <a:pt x="3721911" y="3744695"/>
                  <a:pt x="3551628" y="3662114"/>
                </a:cubicBezTo>
                <a:cubicBezTo>
                  <a:pt x="3381345" y="3579533"/>
                  <a:pt x="3259000" y="3564332"/>
                  <a:pt x="3150733" y="3498535"/>
                </a:cubicBezTo>
                <a:cubicBezTo>
                  <a:pt x="2149444" y="3549810"/>
                  <a:pt x="1102651" y="3530789"/>
                  <a:pt x="500366" y="2892996"/>
                </a:cubicBezTo>
                <a:cubicBezTo>
                  <a:pt x="-508449" y="1905854"/>
                  <a:pt x="-285907" y="857190"/>
                  <a:pt x="1241561" y="221990"/>
                </a:cubicBezTo>
                <a:cubicBezTo>
                  <a:pt x="2078130" y="-128816"/>
                  <a:pt x="3031582" y="-156148"/>
                  <a:pt x="3913902" y="406677"/>
                </a:cubicBezTo>
                <a:cubicBezTo>
                  <a:pt x="5127283" y="1184692"/>
                  <a:pt x="4863444" y="2364096"/>
                  <a:pt x="3947339" y="3162491"/>
                </a:cubicBezTo>
                <a:cubicBezTo>
                  <a:pt x="3967683" y="3330673"/>
                  <a:pt x="3927168" y="3595704"/>
                  <a:pt x="3907138" y="3807175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552"/>
                      <a:gd name="adj2" fmla="val 5604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Prepoznajete li trg na slici? </a:t>
            </a:r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5CBAD6A2-CF0D-4863-8E10-80AA4434AB9D}"/>
              </a:ext>
            </a:extLst>
          </p:cNvPr>
          <p:cNvSpPr/>
          <p:nvPr/>
        </p:nvSpPr>
        <p:spPr>
          <a:xfrm>
            <a:off x="7034302" y="1187776"/>
            <a:ext cx="4790977" cy="3590083"/>
          </a:xfrm>
          <a:custGeom>
            <a:avLst/>
            <a:gdLst>
              <a:gd name="connsiteX0" fmla="*/ 3907138 w 4790977"/>
              <a:gd name="connsiteY0" fmla="*/ 3807175 h 3590083"/>
              <a:gd name="connsiteX1" fmla="*/ 3521371 w 4790977"/>
              <a:gd name="connsiteY1" fmla="*/ 3649769 h 3590083"/>
              <a:gd name="connsiteX2" fmla="*/ 3150733 w 4790977"/>
              <a:gd name="connsiteY2" fmla="*/ 3498535 h 3590083"/>
              <a:gd name="connsiteX3" fmla="*/ 500366 w 4790977"/>
              <a:gd name="connsiteY3" fmla="*/ 2892996 h 3590083"/>
              <a:gd name="connsiteX4" fmla="*/ 1241561 w 4790977"/>
              <a:gd name="connsiteY4" fmla="*/ 221990 h 3590083"/>
              <a:gd name="connsiteX5" fmla="*/ 3913902 w 4790977"/>
              <a:gd name="connsiteY5" fmla="*/ 406677 h 3590083"/>
              <a:gd name="connsiteX6" fmla="*/ 3947339 w 4790977"/>
              <a:gd name="connsiteY6" fmla="*/ 3162491 h 3590083"/>
              <a:gd name="connsiteX7" fmla="*/ 3907138 w 4790977"/>
              <a:gd name="connsiteY7" fmla="*/ 3807175 h 359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0977" h="3590083" fill="none" extrusionOk="0">
                <a:moveTo>
                  <a:pt x="3907138" y="3807175"/>
                </a:moveTo>
                <a:cubicBezTo>
                  <a:pt x="3806334" y="3781156"/>
                  <a:pt x="3601643" y="3689062"/>
                  <a:pt x="3521371" y="3649769"/>
                </a:cubicBezTo>
                <a:cubicBezTo>
                  <a:pt x="3441099" y="3610476"/>
                  <a:pt x="3287439" y="3571926"/>
                  <a:pt x="3150733" y="3498535"/>
                </a:cubicBezTo>
                <a:cubicBezTo>
                  <a:pt x="2255752" y="3728369"/>
                  <a:pt x="1055580" y="3438327"/>
                  <a:pt x="500366" y="2892996"/>
                </a:cubicBezTo>
                <a:cubicBezTo>
                  <a:pt x="-410885" y="2097413"/>
                  <a:pt x="-307427" y="768484"/>
                  <a:pt x="1241561" y="221990"/>
                </a:cubicBezTo>
                <a:cubicBezTo>
                  <a:pt x="2135523" y="-197014"/>
                  <a:pt x="3167150" y="2921"/>
                  <a:pt x="3913902" y="406677"/>
                </a:cubicBezTo>
                <a:cubicBezTo>
                  <a:pt x="4869370" y="1180428"/>
                  <a:pt x="4836706" y="2354164"/>
                  <a:pt x="3947339" y="3162491"/>
                </a:cubicBezTo>
                <a:cubicBezTo>
                  <a:pt x="3945673" y="3390881"/>
                  <a:pt x="3905625" y="3547680"/>
                  <a:pt x="3907138" y="3807175"/>
                </a:cubicBezTo>
                <a:close/>
              </a:path>
              <a:path w="4790977" h="3590083" stroke="0" extrusionOk="0">
                <a:moveTo>
                  <a:pt x="3907138" y="3807175"/>
                </a:moveTo>
                <a:cubicBezTo>
                  <a:pt x="3742387" y="3737175"/>
                  <a:pt x="3721911" y="3744695"/>
                  <a:pt x="3551628" y="3662114"/>
                </a:cubicBezTo>
                <a:cubicBezTo>
                  <a:pt x="3381345" y="3579533"/>
                  <a:pt x="3259000" y="3564332"/>
                  <a:pt x="3150733" y="3498535"/>
                </a:cubicBezTo>
                <a:cubicBezTo>
                  <a:pt x="2149444" y="3549810"/>
                  <a:pt x="1102651" y="3530789"/>
                  <a:pt x="500366" y="2892996"/>
                </a:cubicBezTo>
                <a:cubicBezTo>
                  <a:pt x="-508449" y="1905854"/>
                  <a:pt x="-285907" y="857190"/>
                  <a:pt x="1241561" y="221990"/>
                </a:cubicBezTo>
                <a:cubicBezTo>
                  <a:pt x="2078130" y="-128816"/>
                  <a:pt x="3031582" y="-156148"/>
                  <a:pt x="3913902" y="406677"/>
                </a:cubicBezTo>
                <a:cubicBezTo>
                  <a:pt x="5127283" y="1184692"/>
                  <a:pt x="4863444" y="2364096"/>
                  <a:pt x="3947339" y="3162491"/>
                </a:cubicBezTo>
                <a:cubicBezTo>
                  <a:pt x="3967683" y="3330673"/>
                  <a:pt x="3927168" y="3595704"/>
                  <a:pt x="3907138" y="3807175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1552"/>
                      <a:gd name="adj2" fmla="val 5604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Fotografija prikazuje trenutak ulaska partizana u Zagreb. Kakva je atmosfera na trgu i zašto?</a:t>
            </a: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DD7712D5-6275-4C1E-911A-98DAC037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7047"/>
            <a:ext cx="8873317" cy="568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8825C12B-DEFA-4475-A569-ACAC56AE44DF}"/>
              </a:ext>
            </a:extLst>
          </p:cNvPr>
          <p:cNvSpPr/>
          <p:nvPr/>
        </p:nvSpPr>
        <p:spPr>
          <a:xfrm>
            <a:off x="9299642" y="3429000"/>
            <a:ext cx="2323829" cy="3205810"/>
          </a:xfrm>
          <a:custGeom>
            <a:avLst/>
            <a:gdLst>
              <a:gd name="connsiteX0" fmla="*/ 2323829 w 2323829"/>
              <a:gd name="connsiteY0" fmla="*/ 145239 h 3205810"/>
              <a:gd name="connsiteX1" fmla="*/ 2178590 w 2323829"/>
              <a:gd name="connsiteY1" fmla="*/ 290478 h 3205810"/>
              <a:gd name="connsiteX2" fmla="*/ 2178590 w 2323829"/>
              <a:gd name="connsiteY2" fmla="*/ 145239 h 3205810"/>
              <a:gd name="connsiteX3" fmla="*/ 2105970 w 2323829"/>
              <a:gd name="connsiteY3" fmla="*/ 217859 h 3205810"/>
              <a:gd name="connsiteX4" fmla="*/ 2033350 w 2323829"/>
              <a:gd name="connsiteY4" fmla="*/ 145239 h 3205810"/>
              <a:gd name="connsiteX5" fmla="*/ 2033350 w 2323829"/>
              <a:gd name="connsiteY5" fmla="*/ 290479 h 3205810"/>
              <a:gd name="connsiteX6" fmla="*/ 1385099 w 2323829"/>
              <a:gd name="connsiteY6" fmla="*/ 290479 h 3205810"/>
              <a:gd name="connsiteX7" fmla="*/ 793490 w 2323829"/>
              <a:gd name="connsiteY7" fmla="*/ 290479 h 3205810"/>
              <a:gd name="connsiteX8" fmla="*/ 145239 w 2323829"/>
              <a:gd name="connsiteY8" fmla="*/ 290479 h 3205810"/>
              <a:gd name="connsiteX9" fmla="*/ 0 w 2323829"/>
              <a:gd name="connsiteY9" fmla="*/ 435718 h 3205810"/>
              <a:gd name="connsiteX10" fmla="*/ 0 w 2323829"/>
              <a:gd name="connsiteY10" fmla="*/ 1144428 h 3205810"/>
              <a:gd name="connsiteX11" fmla="*/ 0 w 2323829"/>
              <a:gd name="connsiteY11" fmla="*/ 1748145 h 3205810"/>
              <a:gd name="connsiteX12" fmla="*/ 0 w 2323829"/>
              <a:gd name="connsiteY12" fmla="*/ 2351861 h 3205810"/>
              <a:gd name="connsiteX13" fmla="*/ 0 w 2323829"/>
              <a:gd name="connsiteY13" fmla="*/ 3060571 h 3205810"/>
              <a:gd name="connsiteX14" fmla="*/ 145239 w 2323829"/>
              <a:gd name="connsiteY14" fmla="*/ 3205810 h 3205810"/>
              <a:gd name="connsiteX15" fmla="*/ 290478 w 2323829"/>
              <a:gd name="connsiteY15" fmla="*/ 3060571 h 3205810"/>
              <a:gd name="connsiteX16" fmla="*/ 290479 w 2323829"/>
              <a:gd name="connsiteY16" fmla="*/ 2915331 h 3205810"/>
              <a:gd name="connsiteX17" fmla="*/ 900968 w 2323829"/>
              <a:gd name="connsiteY17" fmla="*/ 2915331 h 3205810"/>
              <a:gd name="connsiteX18" fmla="*/ 1473695 w 2323829"/>
              <a:gd name="connsiteY18" fmla="*/ 2915331 h 3205810"/>
              <a:gd name="connsiteX19" fmla="*/ 2178590 w 2323829"/>
              <a:gd name="connsiteY19" fmla="*/ 2915331 h 3205810"/>
              <a:gd name="connsiteX20" fmla="*/ 2323829 w 2323829"/>
              <a:gd name="connsiteY20" fmla="*/ 2770092 h 3205810"/>
              <a:gd name="connsiteX21" fmla="*/ 2323829 w 2323829"/>
              <a:gd name="connsiteY21" fmla="*/ 2166376 h 3205810"/>
              <a:gd name="connsiteX22" fmla="*/ 2323829 w 2323829"/>
              <a:gd name="connsiteY22" fmla="*/ 1483914 h 3205810"/>
              <a:gd name="connsiteX23" fmla="*/ 2323829 w 2323829"/>
              <a:gd name="connsiteY23" fmla="*/ 801452 h 3205810"/>
              <a:gd name="connsiteX24" fmla="*/ 2323829 w 2323829"/>
              <a:gd name="connsiteY24" fmla="*/ 145239 h 3205810"/>
              <a:gd name="connsiteX25" fmla="*/ 145239 w 2323829"/>
              <a:gd name="connsiteY25" fmla="*/ 580957 h 3205810"/>
              <a:gd name="connsiteX26" fmla="*/ 290478 w 2323829"/>
              <a:gd name="connsiteY26" fmla="*/ 435718 h 3205810"/>
              <a:gd name="connsiteX27" fmla="*/ 217858 w 2323829"/>
              <a:gd name="connsiteY27" fmla="*/ 363098 h 3205810"/>
              <a:gd name="connsiteX28" fmla="*/ 145238 w 2323829"/>
              <a:gd name="connsiteY28" fmla="*/ 435718 h 3205810"/>
              <a:gd name="connsiteX29" fmla="*/ 145239 w 2323829"/>
              <a:gd name="connsiteY29" fmla="*/ 580957 h 3205810"/>
              <a:gd name="connsiteX0" fmla="*/ 145239 w 2323829"/>
              <a:gd name="connsiteY0" fmla="*/ 580957 h 3205810"/>
              <a:gd name="connsiteX1" fmla="*/ 290478 w 2323829"/>
              <a:gd name="connsiteY1" fmla="*/ 435718 h 3205810"/>
              <a:gd name="connsiteX2" fmla="*/ 217858 w 2323829"/>
              <a:gd name="connsiteY2" fmla="*/ 363098 h 3205810"/>
              <a:gd name="connsiteX3" fmla="*/ 145238 w 2323829"/>
              <a:gd name="connsiteY3" fmla="*/ 435718 h 3205810"/>
              <a:gd name="connsiteX4" fmla="*/ 145239 w 2323829"/>
              <a:gd name="connsiteY4" fmla="*/ 580957 h 3205810"/>
              <a:gd name="connsiteX5" fmla="*/ 2178590 w 2323829"/>
              <a:gd name="connsiteY5" fmla="*/ 290479 h 3205810"/>
              <a:gd name="connsiteX6" fmla="*/ 2323829 w 2323829"/>
              <a:gd name="connsiteY6" fmla="*/ 145240 h 3205810"/>
              <a:gd name="connsiteX7" fmla="*/ 2178590 w 2323829"/>
              <a:gd name="connsiteY7" fmla="*/ 1 h 3205810"/>
              <a:gd name="connsiteX8" fmla="*/ 2033351 w 2323829"/>
              <a:gd name="connsiteY8" fmla="*/ 145240 h 3205810"/>
              <a:gd name="connsiteX9" fmla="*/ 2105971 w 2323829"/>
              <a:gd name="connsiteY9" fmla="*/ 217860 h 3205810"/>
              <a:gd name="connsiteX10" fmla="*/ 2178591 w 2323829"/>
              <a:gd name="connsiteY10" fmla="*/ 145240 h 3205810"/>
              <a:gd name="connsiteX11" fmla="*/ 2178590 w 2323829"/>
              <a:gd name="connsiteY11" fmla="*/ 290479 h 3205810"/>
              <a:gd name="connsiteX0" fmla="*/ 0 w 2323829"/>
              <a:gd name="connsiteY0" fmla="*/ 435718 h 3205810"/>
              <a:gd name="connsiteX1" fmla="*/ 145239 w 2323829"/>
              <a:gd name="connsiteY1" fmla="*/ 290479 h 3205810"/>
              <a:gd name="connsiteX2" fmla="*/ 717966 w 2323829"/>
              <a:gd name="connsiteY2" fmla="*/ 290479 h 3205810"/>
              <a:gd name="connsiteX3" fmla="*/ 1309574 w 2323829"/>
              <a:gd name="connsiteY3" fmla="*/ 290479 h 3205810"/>
              <a:gd name="connsiteX4" fmla="*/ 2033350 w 2323829"/>
              <a:gd name="connsiteY4" fmla="*/ 290479 h 3205810"/>
              <a:gd name="connsiteX5" fmla="*/ 2033350 w 2323829"/>
              <a:gd name="connsiteY5" fmla="*/ 145239 h 3205810"/>
              <a:gd name="connsiteX6" fmla="*/ 2178589 w 2323829"/>
              <a:gd name="connsiteY6" fmla="*/ 0 h 3205810"/>
              <a:gd name="connsiteX7" fmla="*/ 2323828 w 2323829"/>
              <a:gd name="connsiteY7" fmla="*/ 145239 h 3205810"/>
              <a:gd name="connsiteX8" fmla="*/ 2323829 w 2323829"/>
              <a:gd name="connsiteY8" fmla="*/ 2770092 h 3205810"/>
              <a:gd name="connsiteX9" fmla="*/ 2178590 w 2323829"/>
              <a:gd name="connsiteY9" fmla="*/ 2915331 h 3205810"/>
              <a:gd name="connsiteX10" fmla="*/ 1530339 w 2323829"/>
              <a:gd name="connsiteY10" fmla="*/ 2915331 h 3205810"/>
              <a:gd name="connsiteX11" fmla="*/ 938730 w 2323829"/>
              <a:gd name="connsiteY11" fmla="*/ 2915331 h 3205810"/>
              <a:gd name="connsiteX12" fmla="*/ 290479 w 2323829"/>
              <a:gd name="connsiteY12" fmla="*/ 2915331 h 3205810"/>
              <a:gd name="connsiteX13" fmla="*/ 290479 w 2323829"/>
              <a:gd name="connsiteY13" fmla="*/ 3060571 h 3205810"/>
              <a:gd name="connsiteX14" fmla="*/ 145240 w 2323829"/>
              <a:gd name="connsiteY14" fmla="*/ 3205810 h 3205810"/>
              <a:gd name="connsiteX15" fmla="*/ 1 w 2323829"/>
              <a:gd name="connsiteY15" fmla="*/ 3060571 h 3205810"/>
              <a:gd name="connsiteX16" fmla="*/ 0 w 2323829"/>
              <a:gd name="connsiteY16" fmla="*/ 435718 h 3205810"/>
              <a:gd name="connsiteX17" fmla="*/ 2033350 w 2323829"/>
              <a:gd name="connsiteY17" fmla="*/ 290479 h 3205810"/>
              <a:gd name="connsiteX18" fmla="*/ 2178590 w 2323829"/>
              <a:gd name="connsiteY18" fmla="*/ 290479 h 3205810"/>
              <a:gd name="connsiteX19" fmla="*/ 2323829 w 2323829"/>
              <a:gd name="connsiteY19" fmla="*/ 145240 h 3205810"/>
              <a:gd name="connsiteX20" fmla="*/ 2178590 w 2323829"/>
              <a:gd name="connsiteY20" fmla="*/ 290479 h 3205810"/>
              <a:gd name="connsiteX21" fmla="*/ 2178590 w 2323829"/>
              <a:gd name="connsiteY21" fmla="*/ 145239 h 3205810"/>
              <a:gd name="connsiteX22" fmla="*/ 2105970 w 2323829"/>
              <a:gd name="connsiteY22" fmla="*/ 217859 h 3205810"/>
              <a:gd name="connsiteX23" fmla="*/ 2033350 w 2323829"/>
              <a:gd name="connsiteY23" fmla="*/ 145239 h 3205810"/>
              <a:gd name="connsiteX24" fmla="*/ 145239 w 2323829"/>
              <a:gd name="connsiteY24" fmla="*/ 580957 h 3205810"/>
              <a:gd name="connsiteX25" fmla="*/ 145239 w 2323829"/>
              <a:gd name="connsiteY25" fmla="*/ 435718 h 3205810"/>
              <a:gd name="connsiteX26" fmla="*/ 217859 w 2323829"/>
              <a:gd name="connsiteY26" fmla="*/ 363098 h 3205810"/>
              <a:gd name="connsiteX27" fmla="*/ 290479 w 2323829"/>
              <a:gd name="connsiteY27" fmla="*/ 435718 h 3205810"/>
              <a:gd name="connsiteX28" fmla="*/ 145240 w 2323829"/>
              <a:gd name="connsiteY28" fmla="*/ 580957 h 3205810"/>
              <a:gd name="connsiteX29" fmla="*/ 1 w 2323829"/>
              <a:gd name="connsiteY29" fmla="*/ 435718 h 3205810"/>
              <a:gd name="connsiteX30" fmla="*/ 290479 w 2323829"/>
              <a:gd name="connsiteY30" fmla="*/ 435718 h 3205810"/>
              <a:gd name="connsiteX31" fmla="*/ 290479 w 2323829"/>
              <a:gd name="connsiteY31" fmla="*/ 1080417 h 3205810"/>
              <a:gd name="connsiteX32" fmla="*/ 290479 w 2323829"/>
              <a:gd name="connsiteY32" fmla="*/ 1749913 h 3205810"/>
              <a:gd name="connsiteX33" fmla="*/ 290479 w 2323829"/>
              <a:gd name="connsiteY33" fmla="*/ 2320224 h 3205810"/>
              <a:gd name="connsiteX34" fmla="*/ 290479 w 2323829"/>
              <a:gd name="connsiteY34" fmla="*/ 2915331 h 32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23829" h="3205810" stroke="0" extrusionOk="0">
                <a:moveTo>
                  <a:pt x="2323829" y="145239"/>
                </a:moveTo>
                <a:cubicBezTo>
                  <a:pt x="2320953" y="223611"/>
                  <a:pt x="2259016" y="287460"/>
                  <a:pt x="2178590" y="290478"/>
                </a:cubicBezTo>
                <a:cubicBezTo>
                  <a:pt x="2178581" y="226739"/>
                  <a:pt x="2183827" y="177454"/>
                  <a:pt x="2178590" y="145239"/>
                </a:cubicBezTo>
                <a:cubicBezTo>
                  <a:pt x="2172795" y="178227"/>
                  <a:pt x="2147655" y="218287"/>
                  <a:pt x="2105970" y="217859"/>
                </a:cubicBezTo>
                <a:cubicBezTo>
                  <a:pt x="2065293" y="216962"/>
                  <a:pt x="2029100" y="180011"/>
                  <a:pt x="2033350" y="145239"/>
                </a:cubicBezTo>
                <a:cubicBezTo>
                  <a:pt x="2027797" y="196686"/>
                  <a:pt x="2030351" y="250718"/>
                  <a:pt x="2033350" y="290479"/>
                </a:cubicBezTo>
                <a:cubicBezTo>
                  <a:pt x="1880109" y="293679"/>
                  <a:pt x="1697075" y="322698"/>
                  <a:pt x="1385099" y="290479"/>
                </a:cubicBezTo>
                <a:cubicBezTo>
                  <a:pt x="1073123" y="258260"/>
                  <a:pt x="1038758" y="272010"/>
                  <a:pt x="793490" y="290479"/>
                </a:cubicBezTo>
                <a:cubicBezTo>
                  <a:pt x="548222" y="308948"/>
                  <a:pt x="416402" y="306983"/>
                  <a:pt x="145239" y="290479"/>
                </a:cubicBezTo>
                <a:cubicBezTo>
                  <a:pt x="67214" y="287044"/>
                  <a:pt x="-2173" y="372416"/>
                  <a:pt x="0" y="435718"/>
                </a:cubicBezTo>
                <a:cubicBezTo>
                  <a:pt x="923" y="742982"/>
                  <a:pt x="9721" y="912582"/>
                  <a:pt x="0" y="1144428"/>
                </a:cubicBezTo>
                <a:cubicBezTo>
                  <a:pt x="-9721" y="1376274"/>
                  <a:pt x="-23433" y="1524615"/>
                  <a:pt x="0" y="1748145"/>
                </a:cubicBezTo>
                <a:cubicBezTo>
                  <a:pt x="23433" y="1971675"/>
                  <a:pt x="24113" y="2151894"/>
                  <a:pt x="0" y="2351861"/>
                </a:cubicBezTo>
                <a:cubicBezTo>
                  <a:pt x="-24113" y="2551828"/>
                  <a:pt x="-9571" y="2918119"/>
                  <a:pt x="0" y="3060571"/>
                </a:cubicBezTo>
                <a:cubicBezTo>
                  <a:pt x="-12309" y="3129831"/>
                  <a:pt x="55147" y="3191861"/>
                  <a:pt x="145239" y="3205810"/>
                </a:cubicBezTo>
                <a:cubicBezTo>
                  <a:pt x="220801" y="3205355"/>
                  <a:pt x="293032" y="3142231"/>
                  <a:pt x="290478" y="3060571"/>
                </a:cubicBezTo>
                <a:cubicBezTo>
                  <a:pt x="291805" y="3011493"/>
                  <a:pt x="301365" y="2962011"/>
                  <a:pt x="290479" y="2915331"/>
                </a:cubicBezTo>
                <a:cubicBezTo>
                  <a:pt x="529709" y="2911604"/>
                  <a:pt x="776278" y="2929616"/>
                  <a:pt x="900968" y="2915331"/>
                </a:cubicBezTo>
                <a:cubicBezTo>
                  <a:pt x="1025658" y="2901046"/>
                  <a:pt x="1310521" y="2909606"/>
                  <a:pt x="1473695" y="2915331"/>
                </a:cubicBezTo>
                <a:cubicBezTo>
                  <a:pt x="1636869" y="2921056"/>
                  <a:pt x="1853526" y="2915572"/>
                  <a:pt x="2178590" y="2915331"/>
                </a:cubicBezTo>
                <a:cubicBezTo>
                  <a:pt x="2267850" y="2915608"/>
                  <a:pt x="2313319" y="2850848"/>
                  <a:pt x="2323829" y="2770092"/>
                </a:cubicBezTo>
                <a:cubicBezTo>
                  <a:pt x="2336884" y="2524569"/>
                  <a:pt x="2316476" y="2435282"/>
                  <a:pt x="2323829" y="2166376"/>
                </a:cubicBezTo>
                <a:cubicBezTo>
                  <a:pt x="2331182" y="1897470"/>
                  <a:pt x="2329386" y="1674992"/>
                  <a:pt x="2323829" y="1483914"/>
                </a:cubicBezTo>
                <a:cubicBezTo>
                  <a:pt x="2318272" y="1292836"/>
                  <a:pt x="2292987" y="1043918"/>
                  <a:pt x="2323829" y="801452"/>
                </a:cubicBezTo>
                <a:cubicBezTo>
                  <a:pt x="2354671" y="558986"/>
                  <a:pt x="2307707" y="392843"/>
                  <a:pt x="2323829" y="145239"/>
                </a:cubicBezTo>
                <a:close/>
                <a:moveTo>
                  <a:pt x="145239" y="580957"/>
                </a:moveTo>
                <a:cubicBezTo>
                  <a:pt x="219287" y="589163"/>
                  <a:pt x="285554" y="504552"/>
                  <a:pt x="290478" y="435718"/>
                </a:cubicBezTo>
                <a:cubicBezTo>
                  <a:pt x="293526" y="392878"/>
                  <a:pt x="256888" y="359359"/>
                  <a:pt x="217858" y="363098"/>
                </a:cubicBezTo>
                <a:cubicBezTo>
                  <a:pt x="169424" y="365012"/>
                  <a:pt x="145887" y="387993"/>
                  <a:pt x="145238" y="435718"/>
                </a:cubicBezTo>
                <a:cubicBezTo>
                  <a:pt x="149932" y="490056"/>
                  <a:pt x="140025" y="538053"/>
                  <a:pt x="145239" y="580957"/>
                </a:cubicBezTo>
                <a:close/>
              </a:path>
              <a:path w="2323829" h="3205810" fill="darkenLess" stroke="0" extrusionOk="0">
                <a:moveTo>
                  <a:pt x="145239" y="580957"/>
                </a:moveTo>
                <a:cubicBezTo>
                  <a:pt x="215712" y="579615"/>
                  <a:pt x="280261" y="508350"/>
                  <a:pt x="290478" y="435718"/>
                </a:cubicBezTo>
                <a:cubicBezTo>
                  <a:pt x="287055" y="394120"/>
                  <a:pt x="251573" y="360444"/>
                  <a:pt x="217858" y="363098"/>
                </a:cubicBezTo>
                <a:cubicBezTo>
                  <a:pt x="178919" y="360522"/>
                  <a:pt x="145066" y="405291"/>
                  <a:pt x="145238" y="435718"/>
                </a:cubicBezTo>
                <a:cubicBezTo>
                  <a:pt x="135227" y="489586"/>
                  <a:pt x="137328" y="536768"/>
                  <a:pt x="145239" y="580957"/>
                </a:cubicBezTo>
                <a:close/>
                <a:moveTo>
                  <a:pt x="2178590" y="290479"/>
                </a:moveTo>
                <a:cubicBezTo>
                  <a:pt x="2260788" y="286801"/>
                  <a:pt x="2333115" y="231193"/>
                  <a:pt x="2323829" y="145240"/>
                </a:cubicBezTo>
                <a:cubicBezTo>
                  <a:pt x="2323428" y="63048"/>
                  <a:pt x="2247559" y="6414"/>
                  <a:pt x="2178590" y="1"/>
                </a:cubicBezTo>
                <a:cubicBezTo>
                  <a:pt x="2105899" y="10553"/>
                  <a:pt x="2021755" y="74940"/>
                  <a:pt x="2033351" y="145240"/>
                </a:cubicBezTo>
                <a:cubicBezTo>
                  <a:pt x="2032479" y="186193"/>
                  <a:pt x="2064242" y="225375"/>
                  <a:pt x="2105971" y="217860"/>
                </a:cubicBezTo>
                <a:cubicBezTo>
                  <a:pt x="2136304" y="216419"/>
                  <a:pt x="2172496" y="186706"/>
                  <a:pt x="2178591" y="145240"/>
                </a:cubicBezTo>
                <a:cubicBezTo>
                  <a:pt x="2185255" y="201920"/>
                  <a:pt x="2178615" y="230198"/>
                  <a:pt x="2178590" y="290479"/>
                </a:cubicBezTo>
                <a:close/>
              </a:path>
              <a:path w="2323829" h="3205810" fill="none" extrusionOk="0">
                <a:moveTo>
                  <a:pt x="0" y="435718"/>
                </a:moveTo>
                <a:cubicBezTo>
                  <a:pt x="9268" y="342840"/>
                  <a:pt x="60951" y="294946"/>
                  <a:pt x="145239" y="290479"/>
                </a:cubicBezTo>
                <a:cubicBezTo>
                  <a:pt x="422926" y="303900"/>
                  <a:pt x="486947" y="288790"/>
                  <a:pt x="717966" y="290479"/>
                </a:cubicBezTo>
                <a:cubicBezTo>
                  <a:pt x="948985" y="292168"/>
                  <a:pt x="1041289" y="303508"/>
                  <a:pt x="1309574" y="290479"/>
                </a:cubicBezTo>
                <a:cubicBezTo>
                  <a:pt x="1577859" y="277450"/>
                  <a:pt x="1832667" y="315000"/>
                  <a:pt x="2033350" y="290479"/>
                </a:cubicBezTo>
                <a:cubicBezTo>
                  <a:pt x="2039734" y="236150"/>
                  <a:pt x="2035034" y="192550"/>
                  <a:pt x="2033350" y="145239"/>
                </a:cubicBezTo>
                <a:cubicBezTo>
                  <a:pt x="2027635" y="54084"/>
                  <a:pt x="2111294" y="1856"/>
                  <a:pt x="2178589" y="0"/>
                </a:cubicBezTo>
                <a:cubicBezTo>
                  <a:pt x="2261756" y="13651"/>
                  <a:pt x="2317896" y="70285"/>
                  <a:pt x="2323828" y="145239"/>
                </a:cubicBezTo>
                <a:cubicBezTo>
                  <a:pt x="2317775" y="978274"/>
                  <a:pt x="2337571" y="1838700"/>
                  <a:pt x="2323829" y="2770092"/>
                </a:cubicBezTo>
                <a:cubicBezTo>
                  <a:pt x="2336132" y="2859057"/>
                  <a:pt x="2251117" y="2919429"/>
                  <a:pt x="2178590" y="2915331"/>
                </a:cubicBezTo>
                <a:cubicBezTo>
                  <a:pt x="2047826" y="2895048"/>
                  <a:pt x="1703418" y="2886386"/>
                  <a:pt x="1530339" y="2915331"/>
                </a:cubicBezTo>
                <a:cubicBezTo>
                  <a:pt x="1357260" y="2944276"/>
                  <a:pt x="1192093" y="2901357"/>
                  <a:pt x="938730" y="2915331"/>
                </a:cubicBezTo>
                <a:cubicBezTo>
                  <a:pt x="685367" y="2929305"/>
                  <a:pt x="473709" y="2896933"/>
                  <a:pt x="290479" y="2915331"/>
                </a:cubicBezTo>
                <a:cubicBezTo>
                  <a:pt x="295055" y="2958163"/>
                  <a:pt x="286634" y="3006638"/>
                  <a:pt x="290479" y="3060571"/>
                </a:cubicBezTo>
                <a:cubicBezTo>
                  <a:pt x="285020" y="3132452"/>
                  <a:pt x="224480" y="3210420"/>
                  <a:pt x="145240" y="3205810"/>
                </a:cubicBezTo>
                <a:cubicBezTo>
                  <a:pt x="63014" y="3204236"/>
                  <a:pt x="-13036" y="3147131"/>
                  <a:pt x="1" y="3060571"/>
                </a:cubicBezTo>
                <a:cubicBezTo>
                  <a:pt x="-177008" y="2263829"/>
                  <a:pt x="48375" y="1105446"/>
                  <a:pt x="0" y="435718"/>
                </a:cubicBezTo>
                <a:close/>
                <a:moveTo>
                  <a:pt x="2033350" y="290479"/>
                </a:moveTo>
                <a:cubicBezTo>
                  <a:pt x="2069817" y="295088"/>
                  <a:pt x="2129748" y="289313"/>
                  <a:pt x="2178590" y="290479"/>
                </a:cubicBezTo>
                <a:cubicBezTo>
                  <a:pt x="2250567" y="305343"/>
                  <a:pt x="2318777" y="225650"/>
                  <a:pt x="2323829" y="145240"/>
                </a:cubicBezTo>
                <a:moveTo>
                  <a:pt x="2178590" y="290479"/>
                </a:moveTo>
                <a:cubicBezTo>
                  <a:pt x="2174826" y="232958"/>
                  <a:pt x="2184553" y="214027"/>
                  <a:pt x="2178590" y="145239"/>
                </a:cubicBezTo>
                <a:cubicBezTo>
                  <a:pt x="2174287" y="178825"/>
                  <a:pt x="2147190" y="221346"/>
                  <a:pt x="2105970" y="217859"/>
                </a:cubicBezTo>
                <a:cubicBezTo>
                  <a:pt x="2060049" y="223440"/>
                  <a:pt x="2037571" y="193144"/>
                  <a:pt x="2033350" y="145239"/>
                </a:cubicBezTo>
                <a:moveTo>
                  <a:pt x="145239" y="580957"/>
                </a:moveTo>
                <a:cubicBezTo>
                  <a:pt x="144289" y="549216"/>
                  <a:pt x="148889" y="493875"/>
                  <a:pt x="145239" y="435718"/>
                </a:cubicBezTo>
                <a:cubicBezTo>
                  <a:pt x="142087" y="396861"/>
                  <a:pt x="181288" y="361432"/>
                  <a:pt x="217859" y="363098"/>
                </a:cubicBezTo>
                <a:cubicBezTo>
                  <a:pt x="256749" y="361967"/>
                  <a:pt x="299037" y="396760"/>
                  <a:pt x="290479" y="435718"/>
                </a:cubicBezTo>
                <a:cubicBezTo>
                  <a:pt x="290505" y="496004"/>
                  <a:pt x="223596" y="577892"/>
                  <a:pt x="145240" y="580957"/>
                </a:cubicBezTo>
                <a:cubicBezTo>
                  <a:pt x="79332" y="585651"/>
                  <a:pt x="15055" y="510277"/>
                  <a:pt x="1" y="435718"/>
                </a:cubicBezTo>
                <a:moveTo>
                  <a:pt x="290479" y="435718"/>
                </a:moveTo>
                <a:cubicBezTo>
                  <a:pt x="317122" y="656203"/>
                  <a:pt x="300615" y="900650"/>
                  <a:pt x="290479" y="1080417"/>
                </a:cubicBezTo>
                <a:cubicBezTo>
                  <a:pt x="280343" y="1260184"/>
                  <a:pt x="281947" y="1583297"/>
                  <a:pt x="290479" y="1749913"/>
                </a:cubicBezTo>
                <a:cubicBezTo>
                  <a:pt x="299011" y="1916529"/>
                  <a:pt x="283307" y="2041855"/>
                  <a:pt x="290479" y="2320224"/>
                </a:cubicBezTo>
                <a:cubicBezTo>
                  <a:pt x="297651" y="2598593"/>
                  <a:pt x="294641" y="2681902"/>
                  <a:pt x="290479" y="2915331"/>
                </a:cubicBezTo>
              </a:path>
              <a:path w="2323829" h="3205810" fill="none" stroke="0" extrusionOk="0">
                <a:moveTo>
                  <a:pt x="0" y="435718"/>
                </a:moveTo>
                <a:cubicBezTo>
                  <a:pt x="2846" y="375012"/>
                  <a:pt x="68057" y="293297"/>
                  <a:pt x="145239" y="290479"/>
                </a:cubicBezTo>
                <a:cubicBezTo>
                  <a:pt x="363374" y="292853"/>
                  <a:pt x="554882" y="285868"/>
                  <a:pt x="717966" y="290479"/>
                </a:cubicBezTo>
                <a:cubicBezTo>
                  <a:pt x="881050" y="295090"/>
                  <a:pt x="1183322" y="288625"/>
                  <a:pt x="1309574" y="290479"/>
                </a:cubicBezTo>
                <a:cubicBezTo>
                  <a:pt x="1435826" y="292333"/>
                  <a:pt x="1739902" y="272795"/>
                  <a:pt x="2033350" y="290479"/>
                </a:cubicBezTo>
                <a:cubicBezTo>
                  <a:pt x="2028941" y="249645"/>
                  <a:pt x="2032676" y="210915"/>
                  <a:pt x="2033350" y="145239"/>
                </a:cubicBezTo>
                <a:cubicBezTo>
                  <a:pt x="2033525" y="61846"/>
                  <a:pt x="2087311" y="-16439"/>
                  <a:pt x="2178589" y="0"/>
                </a:cubicBezTo>
                <a:cubicBezTo>
                  <a:pt x="2265815" y="-4172"/>
                  <a:pt x="2325140" y="62623"/>
                  <a:pt x="2323828" y="145239"/>
                </a:cubicBezTo>
                <a:cubicBezTo>
                  <a:pt x="2273668" y="970236"/>
                  <a:pt x="2282156" y="1703398"/>
                  <a:pt x="2323829" y="2770092"/>
                </a:cubicBezTo>
                <a:cubicBezTo>
                  <a:pt x="2335369" y="2853107"/>
                  <a:pt x="2275496" y="2924491"/>
                  <a:pt x="2178590" y="2915331"/>
                </a:cubicBezTo>
                <a:cubicBezTo>
                  <a:pt x="2000614" y="2895082"/>
                  <a:pt x="1807341" y="2908059"/>
                  <a:pt x="1586982" y="2915331"/>
                </a:cubicBezTo>
                <a:cubicBezTo>
                  <a:pt x="1366623" y="2922603"/>
                  <a:pt x="1115775" y="2928817"/>
                  <a:pt x="976493" y="2915331"/>
                </a:cubicBezTo>
                <a:cubicBezTo>
                  <a:pt x="837211" y="2901845"/>
                  <a:pt x="618636" y="2943008"/>
                  <a:pt x="290479" y="2915331"/>
                </a:cubicBezTo>
                <a:cubicBezTo>
                  <a:pt x="284641" y="2954992"/>
                  <a:pt x="294199" y="3011236"/>
                  <a:pt x="290479" y="3060571"/>
                </a:cubicBezTo>
                <a:cubicBezTo>
                  <a:pt x="291229" y="3133534"/>
                  <a:pt x="225637" y="3194237"/>
                  <a:pt x="145240" y="3205810"/>
                </a:cubicBezTo>
                <a:cubicBezTo>
                  <a:pt x="51571" y="3219554"/>
                  <a:pt x="3509" y="3147997"/>
                  <a:pt x="1" y="3060571"/>
                </a:cubicBezTo>
                <a:cubicBezTo>
                  <a:pt x="69668" y="2175339"/>
                  <a:pt x="-82814" y="1482100"/>
                  <a:pt x="0" y="435718"/>
                </a:cubicBezTo>
                <a:close/>
                <a:moveTo>
                  <a:pt x="2033350" y="290479"/>
                </a:moveTo>
                <a:cubicBezTo>
                  <a:pt x="2062911" y="283889"/>
                  <a:pt x="2143077" y="289079"/>
                  <a:pt x="2178590" y="290479"/>
                </a:cubicBezTo>
                <a:cubicBezTo>
                  <a:pt x="2254708" y="291158"/>
                  <a:pt x="2339303" y="229037"/>
                  <a:pt x="2323829" y="145240"/>
                </a:cubicBezTo>
                <a:moveTo>
                  <a:pt x="2178590" y="290479"/>
                </a:moveTo>
                <a:cubicBezTo>
                  <a:pt x="2172706" y="251130"/>
                  <a:pt x="2178607" y="210221"/>
                  <a:pt x="2178590" y="145239"/>
                </a:cubicBezTo>
                <a:cubicBezTo>
                  <a:pt x="2175648" y="190848"/>
                  <a:pt x="2143246" y="219612"/>
                  <a:pt x="2105970" y="217859"/>
                </a:cubicBezTo>
                <a:cubicBezTo>
                  <a:pt x="2070213" y="225672"/>
                  <a:pt x="2037382" y="184115"/>
                  <a:pt x="2033350" y="145239"/>
                </a:cubicBezTo>
                <a:moveTo>
                  <a:pt x="145239" y="580957"/>
                </a:moveTo>
                <a:cubicBezTo>
                  <a:pt x="149488" y="520462"/>
                  <a:pt x="150287" y="504538"/>
                  <a:pt x="145239" y="435718"/>
                </a:cubicBezTo>
                <a:cubicBezTo>
                  <a:pt x="147021" y="393913"/>
                  <a:pt x="178809" y="364610"/>
                  <a:pt x="217859" y="363098"/>
                </a:cubicBezTo>
                <a:cubicBezTo>
                  <a:pt x="266218" y="362013"/>
                  <a:pt x="296739" y="388035"/>
                  <a:pt x="290479" y="435718"/>
                </a:cubicBezTo>
                <a:cubicBezTo>
                  <a:pt x="297999" y="519102"/>
                  <a:pt x="222042" y="578608"/>
                  <a:pt x="145240" y="580957"/>
                </a:cubicBezTo>
                <a:cubicBezTo>
                  <a:pt x="68922" y="581796"/>
                  <a:pt x="-12591" y="516117"/>
                  <a:pt x="1" y="435718"/>
                </a:cubicBezTo>
                <a:moveTo>
                  <a:pt x="290479" y="435718"/>
                </a:moveTo>
                <a:cubicBezTo>
                  <a:pt x="279631" y="746880"/>
                  <a:pt x="283798" y="842464"/>
                  <a:pt x="290479" y="1105214"/>
                </a:cubicBezTo>
                <a:cubicBezTo>
                  <a:pt x="297160" y="1367964"/>
                  <a:pt x="305817" y="1488495"/>
                  <a:pt x="290479" y="1675525"/>
                </a:cubicBezTo>
                <a:cubicBezTo>
                  <a:pt x="275141" y="1862555"/>
                  <a:pt x="287112" y="2132523"/>
                  <a:pt x="290479" y="2295428"/>
                </a:cubicBezTo>
                <a:cubicBezTo>
                  <a:pt x="293846" y="2458333"/>
                  <a:pt x="266872" y="2776144"/>
                  <a:pt x="290479" y="291533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dirty="0">
                <a:solidFill>
                  <a:srgbClr val="000000"/>
                </a:solidFill>
              </a:rPr>
              <a:t>Gubitci u Drugome svjetskom </a:t>
            </a:r>
            <a:r>
              <a:rPr lang="hr-HR" sz="2800" b="1" dirty="0" smtClean="0">
                <a:solidFill>
                  <a:srgbClr val="000000"/>
                </a:solidFill>
              </a:rPr>
              <a:t>ratu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780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11861C62-BB63-4F86-8659-06BF6B4D9832}"/>
              </a:ext>
            </a:extLst>
          </p:cNvPr>
          <p:cNvSpPr/>
          <p:nvPr/>
        </p:nvSpPr>
        <p:spPr>
          <a:xfrm>
            <a:off x="8107052" y="4534294"/>
            <a:ext cx="3761293" cy="2140140"/>
          </a:xfrm>
          <a:custGeom>
            <a:avLst/>
            <a:gdLst>
              <a:gd name="connsiteX0" fmla="*/ 267518 w 3761293"/>
              <a:gd name="connsiteY0" fmla="*/ 267518 h 2140140"/>
              <a:gd name="connsiteX1" fmla="*/ 848244 w 3761293"/>
              <a:gd name="connsiteY1" fmla="*/ 267518 h 2140140"/>
              <a:gd name="connsiteX2" fmla="*/ 1461233 w 3761293"/>
              <a:gd name="connsiteY2" fmla="*/ 267518 h 2140140"/>
              <a:gd name="connsiteX3" fmla="*/ 2106485 w 3761293"/>
              <a:gd name="connsiteY3" fmla="*/ 267518 h 2140140"/>
              <a:gd name="connsiteX4" fmla="*/ 2654949 w 3761293"/>
              <a:gd name="connsiteY4" fmla="*/ 267518 h 2140140"/>
              <a:gd name="connsiteX5" fmla="*/ 3493776 w 3761293"/>
              <a:gd name="connsiteY5" fmla="*/ 267518 h 2140140"/>
              <a:gd name="connsiteX6" fmla="*/ 3493776 w 3761293"/>
              <a:gd name="connsiteY6" fmla="*/ 834655 h 2140140"/>
              <a:gd name="connsiteX7" fmla="*/ 3493776 w 3761293"/>
              <a:gd name="connsiteY7" fmla="*/ 1321537 h 2140140"/>
              <a:gd name="connsiteX8" fmla="*/ 3493776 w 3761293"/>
              <a:gd name="connsiteY8" fmla="*/ 1872623 h 2140140"/>
              <a:gd name="connsiteX9" fmla="*/ 2848524 w 3761293"/>
              <a:gd name="connsiteY9" fmla="*/ 1872623 h 2140140"/>
              <a:gd name="connsiteX10" fmla="*/ 2267798 w 3761293"/>
              <a:gd name="connsiteY10" fmla="*/ 1872623 h 2140140"/>
              <a:gd name="connsiteX11" fmla="*/ 1654809 w 3761293"/>
              <a:gd name="connsiteY11" fmla="*/ 1872623 h 2140140"/>
              <a:gd name="connsiteX12" fmla="*/ 1074082 w 3761293"/>
              <a:gd name="connsiteY12" fmla="*/ 1872623 h 2140140"/>
              <a:gd name="connsiteX13" fmla="*/ 267518 w 3761293"/>
              <a:gd name="connsiteY13" fmla="*/ 1872623 h 2140140"/>
              <a:gd name="connsiteX14" fmla="*/ 267518 w 3761293"/>
              <a:gd name="connsiteY14" fmla="*/ 1385741 h 2140140"/>
              <a:gd name="connsiteX15" fmla="*/ 267518 w 3761293"/>
              <a:gd name="connsiteY15" fmla="*/ 898859 h 2140140"/>
              <a:gd name="connsiteX16" fmla="*/ 267518 w 3761293"/>
              <a:gd name="connsiteY16" fmla="*/ 267518 h 2140140"/>
              <a:gd name="connsiteX0" fmla="*/ 0 w 3761293"/>
              <a:gd name="connsiteY0" fmla="*/ 0 h 2140140"/>
              <a:gd name="connsiteX1" fmla="*/ 589269 w 3761293"/>
              <a:gd name="connsiteY1" fmla="*/ 0 h 2140140"/>
              <a:gd name="connsiteX2" fmla="*/ 1178538 w 3761293"/>
              <a:gd name="connsiteY2" fmla="*/ 0 h 2140140"/>
              <a:gd name="connsiteX3" fmla="*/ 1880646 w 3761293"/>
              <a:gd name="connsiteY3" fmla="*/ 0 h 2140140"/>
              <a:gd name="connsiteX4" fmla="*/ 2469916 w 3761293"/>
              <a:gd name="connsiteY4" fmla="*/ 0 h 2140140"/>
              <a:gd name="connsiteX5" fmla="*/ 3172024 w 3761293"/>
              <a:gd name="connsiteY5" fmla="*/ 0 h 2140140"/>
              <a:gd name="connsiteX6" fmla="*/ 3761293 w 3761293"/>
              <a:gd name="connsiteY6" fmla="*/ 0 h 2140140"/>
              <a:gd name="connsiteX7" fmla="*/ 3493776 w 3761293"/>
              <a:gd name="connsiteY7" fmla="*/ 267518 h 2140140"/>
              <a:gd name="connsiteX8" fmla="*/ 2848524 w 3761293"/>
              <a:gd name="connsiteY8" fmla="*/ 267518 h 2140140"/>
              <a:gd name="connsiteX9" fmla="*/ 2203273 w 3761293"/>
              <a:gd name="connsiteY9" fmla="*/ 267518 h 2140140"/>
              <a:gd name="connsiteX10" fmla="*/ 1622546 w 3761293"/>
              <a:gd name="connsiteY10" fmla="*/ 267518 h 2140140"/>
              <a:gd name="connsiteX11" fmla="*/ 977295 w 3761293"/>
              <a:gd name="connsiteY11" fmla="*/ 267518 h 2140140"/>
              <a:gd name="connsiteX12" fmla="*/ 267518 w 3761293"/>
              <a:gd name="connsiteY12" fmla="*/ 267518 h 2140140"/>
              <a:gd name="connsiteX13" fmla="*/ 0 w 3761293"/>
              <a:gd name="connsiteY13" fmla="*/ 0 h 2140140"/>
              <a:gd name="connsiteX0" fmla="*/ 0 w 3761293"/>
              <a:gd name="connsiteY0" fmla="*/ 2140140 h 2140140"/>
              <a:gd name="connsiteX1" fmla="*/ 267518 w 3761293"/>
              <a:gd name="connsiteY1" fmla="*/ 1872623 h 2140140"/>
              <a:gd name="connsiteX2" fmla="*/ 945032 w 3761293"/>
              <a:gd name="connsiteY2" fmla="*/ 1872623 h 2140140"/>
              <a:gd name="connsiteX3" fmla="*/ 1622546 w 3761293"/>
              <a:gd name="connsiteY3" fmla="*/ 1872623 h 2140140"/>
              <a:gd name="connsiteX4" fmla="*/ 2267798 w 3761293"/>
              <a:gd name="connsiteY4" fmla="*/ 1872623 h 2140140"/>
              <a:gd name="connsiteX5" fmla="*/ 2880787 w 3761293"/>
              <a:gd name="connsiteY5" fmla="*/ 1872623 h 2140140"/>
              <a:gd name="connsiteX6" fmla="*/ 3493776 w 3761293"/>
              <a:gd name="connsiteY6" fmla="*/ 1872623 h 2140140"/>
              <a:gd name="connsiteX7" fmla="*/ 3761293 w 3761293"/>
              <a:gd name="connsiteY7" fmla="*/ 2140140 h 2140140"/>
              <a:gd name="connsiteX8" fmla="*/ 3096798 w 3761293"/>
              <a:gd name="connsiteY8" fmla="*/ 2140140 h 2140140"/>
              <a:gd name="connsiteX9" fmla="*/ 2469916 w 3761293"/>
              <a:gd name="connsiteY9" fmla="*/ 2140140 h 2140140"/>
              <a:gd name="connsiteX10" fmla="*/ 1805421 w 3761293"/>
              <a:gd name="connsiteY10" fmla="*/ 2140140 h 2140140"/>
              <a:gd name="connsiteX11" fmla="*/ 1291377 w 3761293"/>
              <a:gd name="connsiteY11" fmla="*/ 2140140 h 2140140"/>
              <a:gd name="connsiteX12" fmla="*/ 777334 w 3761293"/>
              <a:gd name="connsiteY12" fmla="*/ 2140140 h 2140140"/>
              <a:gd name="connsiteX13" fmla="*/ 0 w 3761293"/>
              <a:gd name="connsiteY13" fmla="*/ 2140140 h 2140140"/>
              <a:gd name="connsiteX0" fmla="*/ 0 w 3761293"/>
              <a:gd name="connsiteY0" fmla="*/ 0 h 2140140"/>
              <a:gd name="connsiteX1" fmla="*/ 267518 w 3761293"/>
              <a:gd name="connsiteY1" fmla="*/ 267518 h 2140140"/>
              <a:gd name="connsiteX2" fmla="*/ 267518 w 3761293"/>
              <a:gd name="connsiteY2" fmla="*/ 802553 h 2140140"/>
              <a:gd name="connsiteX3" fmla="*/ 267518 w 3761293"/>
              <a:gd name="connsiteY3" fmla="*/ 1305486 h 2140140"/>
              <a:gd name="connsiteX4" fmla="*/ 267518 w 3761293"/>
              <a:gd name="connsiteY4" fmla="*/ 1872623 h 2140140"/>
              <a:gd name="connsiteX5" fmla="*/ 0 w 3761293"/>
              <a:gd name="connsiteY5" fmla="*/ 2140140 h 2140140"/>
              <a:gd name="connsiteX6" fmla="*/ 0 w 3761293"/>
              <a:gd name="connsiteY6" fmla="*/ 1647908 h 2140140"/>
              <a:gd name="connsiteX7" fmla="*/ 0 w 3761293"/>
              <a:gd name="connsiteY7" fmla="*/ 1070070 h 2140140"/>
              <a:gd name="connsiteX8" fmla="*/ 0 w 3761293"/>
              <a:gd name="connsiteY8" fmla="*/ 492232 h 2140140"/>
              <a:gd name="connsiteX9" fmla="*/ 0 w 3761293"/>
              <a:gd name="connsiteY9" fmla="*/ 0 h 2140140"/>
              <a:gd name="connsiteX0" fmla="*/ 3761293 w 3761293"/>
              <a:gd name="connsiteY0" fmla="*/ 0 h 2140140"/>
              <a:gd name="connsiteX1" fmla="*/ 3761293 w 3761293"/>
              <a:gd name="connsiteY1" fmla="*/ 535035 h 2140140"/>
              <a:gd name="connsiteX2" fmla="*/ 3761293 w 3761293"/>
              <a:gd name="connsiteY2" fmla="*/ 1070070 h 2140140"/>
              <a:gd name="connsiteX3" fmla="*/ 3761293 w 3761293"/>
              <a:gd name="connsiteY3" fmla="*/ 1605105 h 2140140"/>
              <a:gd name="connsiteX4" fmla="*/ 3761293 w 3761293"/>
              <a:gd name="connsiteY4" fmla="*/ 2140140 h 2140140"/>
              <a:gd name="connsiteX5" fmla="*/ 3493776 w 3761293"/>
              <a:gd name="connsiteY5" fmla="*/ 1872623 h 2140140"/>
              <a:gd name="connsiteX6" fmla="*/ 3493776 w 3761293"/>
              <a:gd name="connsiteY6" fmla="*/ 1305486 h 2140140"/>
              <a:gd name="connsiteX7" fmla="*/ 3493776 w 3761293"/>
              <a:gd name="connsiteY7" fmla="*/ 770451 h 2140140"/>
              <a:gd name="connsiteX8" fmla="*/ 3493776 w 3761293"/>
              <a:gd name="connsiteY8" fmla="*/ 267518 h 2140140"/>
              <a:gd name="connsiteX9" fmla="*/ 3761293 w 3761293"/>
              <a:gd name="connsiteY9" fmla="*/ 0 h 2140140"/>
              <a:gd name="connsiteX0" fmla="*/ 0 w 3761293"/>
              <a:gd name="connsiteY0" fmla="*/ 0 h 2140140"/>
              <a:gd name="connsiteX1" fmla="*/ 702108 w 3761293"/>
              <a:gd name="connsiteY1" fmla="*/ 0 h 2140140"/>
              <a:gd name="connsiteX2" fmla="*/ 1404216 w 3761293"/>
              <a:gd name="connsiteY2" fmla="*/ 0 h 2140140"/>
              <a:gd name="connsiteX3" fmla="*/ 2068711 w 3761293"/>
              <a:gd name="connsiteY3" fmla="*/ 0 h 2140140"/>
              <a:gd name="connsiteX4" fmla="*/ 2582755 w 3761293"/>
              <a:gd name="connsiteY4" fmla="*/ 0 h 2140140"/>
              <a:gd name="connsiteX5" fmla="*/ 3209637 w 3761293"/>
              <a:gd name="connsiteY5" fmla="*/ 0 h 2140140"/>
              <a:gd name="connsiteX6" fmla="*/ 3761293 w 3761293"/>
              <a:gd name="connsiteY6" fmla="*/ 0 h 2140140"/>
              <a:gd name="connsiteX7" fmla="*/ 3761293 w 3761293"/>
              <a:gd name="connsiteY7" fmla="*/ 535035 h 2140140"/>
              <a:gd name="connsiteX8" fmla="*/ 3761293 w 3761293"/>
              <a:gd name="connsiteY8" fmla="*/ 1048669 h 2140140"/>
              <a:gd name="connsiteX9" fmla="*/ 3761293 w 3761293"/>
              <a:gd name="connsiteY9" fmla="*/ 1519499 h 2140140"/>
              <a:gd name="connsiteX10" fmla="*/ 3761293 w 3761293"/>
              <a:gd name="connsiteY10" fmla="*/ 2140140 h 2140140"/>
              <a:gd name="connsiteX11" fmla="*/ 3209637 w 3761293"/>
              <a:gd name="connsiteY11" fmla="*/ 2140140 h 2140140"/>
              <a:gd name="connsiteX12" fmla="*/ 2657980 w 3761293"/>
              <a:gd name="connsiteY12" fmla="*/ 2140140 h 2140140"/>
              <a:gd name="connsiteX13" fmla="*/ 2143937 w 3761293"/>
              <a:gd name="connsiteY13" fmla="*/ 2140140 h 2140140"/>
              <a:gd name="connsiteX14" fmla="*/ 1441829 w 3761293"/>
              <a:gd name="connsiteY14" fmla="*/ 2140140 h 2140140"/>
              <a:gd name="connsiteX15" fmla="*/ 777334 w 3761293"/>
              <a:gd name="connsiteY15" fmla="*/ 2140140 h 2140140"/>
              <a:gd name="connsiteX16" fmla="*/ 0 w 3761293"/>
              <a:gd name="connsiteY16" fmla="*/ 2140140 h 2140140"/>
              <a:gd name="connsiteX17" fmla="*/ 0 w 3761293"/>
              <a:gd name="connsiteY17" fmla="*/ 1605105 h 2140140"/>
              <a:gd name="connsiteX18" fmla="*/ 0 w 3761293"/>
              <a:gd name="connsiteY18" fmla="*/ 1112873 h 2140140"/>
              <a:gd name="connsiteX19" fmla="*/ 0 w 3761293"/>
              <a:gd name="connsiteY19" fmla="*/ 556436 h 2140140"/>
              <a:gd name="connsiteX20" fmla="*/ 0 w 3761293"/>
              <a:gd name="connsiteY20" fmla="*/ 0 h 2140140"/>
              <a:gd name="connsiteX21" fmla="*/ 267518 w 3761293"/>
              <a:gd name="connsiteY21" fmla="*/ 267518 h 2140140"/>
              <a:gd name="connsiteX22" fmla="*/ 912770 w 3761293"/>
              <a:gd name="connsiteY22" fmla="*/ 267518 h 2140140"/>
              <a:gd name="connsiteX23" fmla="*/ 1558021 w 3761293"/>
              <a:gd name="connsiteY23" fmla="*/ 267518 h 2140140"/>
              <a:gd name="connsiteX24" fmla="*/ 2203273 w 3761293"/>
              <a:gd name="connsiteY24" fmla="*/ 267518 h 2140140"/>
              <a:gd name="connsiteX25" fmla="*/ 2783999 w 3761293"/>
              <a:gd name="connsiteY25" fmla="*/ 267518 h 2140140"/>
              <a:gd name="connsiteX26" fmla="*/ 3493776 w 3761293"/>
              <a:gd name="connsiteY26" fmla="*/ 267518 h 2140140"/>
              <a:gd name="connsiteX27" fmla="*/ 3493776 w 3761293"/>
              <a:gd name="connsiteY27" fmla="*/ 786502 h 2140140"/>
              <a:gd name="connsiteX28" fmla="*/ 3493776 w 3761293"/>
              <a:gd name="connsiteY28" fmla="*/ 1273384 h 2140140"/>
              <a:gd name="connsiteX29" fmla="*/ 3493776 w 3761293"/>
              <a:gd name="connsiteY29" fmla="*/ 1872623 h 2140140"/>
              <a:gd name="connsiteX30" fmla="*/ 2816262 w 3761293"/>
              <a:gd name="connsiteY30" fmla="*/ 1872623 h 2140140"/>
              <a:gd name="connsiteX31" fmla="*/ 2171010 w 3761293"/>
              <a:gd name="connsiteY31" fmla="*/ 1872623 h 2140140"/>
              <a:gd name="connsiteX32" fmla="*/ 1590284 w 3761293"/>
              <a:gd name="connsiteY32" fmla="*/ 1872623 h 2140140"/>
              <a:gd name="connsiteX33" fmla="*/ 977295 w 3761293"/>
              <a:gd name="connsiteY33" fmla="*/ 1872623 h 2140140"/>
              <a:gd name="connsiteX34" fmla="*/ 267518 w 3761293"/>
              <a:gd name="connsiteY34" fmla="*/ 1872623 h 2140140"/>
              <a:gd name="connsiteX35" fmla="*/ 267518 w 3761293"/>
              <a:gd name="connsiteY35" fmla="*/ 1385741 h 2140140"/>
              <a:gd name="connsiteX36" fmla="*/ 267518 w 3761293"/>
              <a:gd name="connsiteY36" fmla="*/ 850706 h 2140140"/>
              <a:gd name="connsiteX37" fmla="*/ 267518 w 3761293"/>
              <a:gd name="connsiteY37" fmla="*/ 267518 h 2140140"/>
              <a:gd name="connsiteX38" fmla="*/ 0 w 3761293"/>
              <a:gd name="connsiteY38" fmla="*/ 0 h 2140140"/>
              <a:gd name="connsiteX39" fmla="*/ 267518 w 3761293"/>
              <a:gd name="connsiteY39" fmla="*/ 267518 h 2140140"/>
              <a:gd name="connsiteX40" fmla="*/ 0 w 3761293"/>
              <a:gd name="connsiteY40" fmla="*/ 2140140 h 2140140"/>
              <a:gd name="connsiteX41" fmla="*/ 267518 w 3761293"/>
              <a:gd name="connsiteY41" fmla="*/ 1872623 h 2140140"/>
              <a:gd name="connsiteX42" fmla="*/ 3761293 w 3761293"/>
              <a:gd name="connsiteY42" fmla="*/ 0 h 2140140"/>
              <a:gd name="connsiteX43" fmla="*/ 3493776 w 3761293"/>
              <a:gd name="connsiteY43" fmla="*/ 267518 h 2140140"/>
              <a:gd name="connsiteX44" fmla="*/ 3761293 w 3761293"/>
              <a:gd name="connsiteY44" fmla="*/ 2140140 h 2140140"/>
              <a:gd name="connsiteX45" fmla="*/ 3493776 w 3761293"/>
              <a:gd name="connsiteY45" fmla="*/ 1872623 h 214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761293" h="2140140" stroke="0" extrusionOk="0">
                <a:moveTo>
                  <a:pt x="267518" y="267518"/>
                </a:moveTo>
                <a:cubicBezTo>
                  <a:pt x="442049" y="295466"/>
                  <a:pt x="563860" y="285369"/>
                  <a:pt x="848244" y="267518"/>
                </a:cubicBezTo>
                <a:cubicBezTo>
                  <a:pt x="1132628" y="249667"/>
                  <a:pt x="1157178" y="294875"/>
                  <a:pt x="1461233" y="267518"/>
                </a:cubicBezTo>
                <a:cubicBezTo>
                  <a:pt x="1765288" y="240161"/>
                  <a:pt x="1798613" y="255315"/>
                  <a:pt x="2106485" y="267518"/>
                </a:cubicBezTo>
                <a:cubicBezTo>
                  <a:pt x="2414357" y="279721"/>
                  <a:pt x="2465226" y="262392"/>
                  <a:pt x="2654949" y="267518"/>
                </a:cubicBezTo>
                <a:cubicBezTo>
                  <a:pt x="2844672" y="272644"/>
                  <a:pt x="3307163" y="234368"/>
                  <a:pt x="3493776" y="267518"/>
                </a:cubicBezTo>
                <a:cubicBezTo>
                  <a:pt x="3483177" y="410730"/>
                  <a:pt x="3521584" y="618607"/>
                  <a:pt x="3493776" y="834655"/>
                </a:cubicBezTo>
                <a:cubicBezTo>
                  <a:pt x="3465968" y="1050703"/>
                  <a:pt x="3497126" y="1182158"/>
                  <a:pt x="3493776" y="1321537"/>
                </a:cubicBezTo>
                <a:cubicBezTo>
                  <a:pt x="3490426" y="1460916"/>
                  <a:pt x="3480779" y="1750428"/>
                  <a:pt x="3493776" y="1872623"/>
                </a:cubicBezTo>
                <a:cubicBezTo>
                  <a:pt x="3213450" y="1889852"/>
                  <a:pt x="2997242" y="1893074"/>
                  <a:pt x="2848524" y="1872623"/>
                </a:cubicBezTo>
                <a:cubicBezTo>
                  <a:pt x="2699806" y="1852172"/>
                  <a:pt x="2509665" y="1856768"/>
                  <a:pt x="2267798" y="1872623"/>
                </a:cubicBezTo>
                <a:cubicBezTo>
                  <a:pt x="2025931" y="1888478"/>
                  <a:pt x="1852695" y="1873897"/>
                  <a:pt x="1654809" y="1872623"/>
                </a:cubicBezTo>
                <a:cubicBezTo>
                  <a:pt x="1456923" y="1871349"/>
                  <a:pt x="1296192" y="1856599"/>
                  <a:pt x="1074082" y="1872623"/>
                </a:cubicBezTo>
                <a:cubicBezTo>
                  <a:pt x="851972" y="1888647"/>
                  <a:pt x="433313" y="1902043"/>
                  <a:pt x="267518" y="1872623"/>
                </a:cubicBezTo>
                <a:cubicBezTo>
                  <a:pt x="285135" y="1687725"/>
                  <a:pt x="290460" y="1519527"/>
                  <a:pt x="267518" y="1385741"/>
                </a:cubicBezTo>
                <a:cubicBezTo>
                  <a:pt x="244576" y="1251955"/>
                  <a:pt x="272750" y="1132056"/>
                  <a:pt x="267518" y="898859"/>
                </a:cubicBezTo>
                <a:cubicBezTo>
                  <a:pt x="262286" y="665662"/>
                  <a:pt x="288464" y="510480"/>
                  <a:pt x="267518" y="267518"/>
                </a:cubicBezTo>
                <a:close/>
              </a:path>
              <a:path w="3761293" h="2140140" fill="lightenLess" stroke="0" extrusionOk="0">
                <a:moveTo>
                  <a:pt x="0" y="0"/>
                </a:moveTo>
                <a:cubicBezTo>
                  <a:pt x="129806" y="-2909"/>
                  <a:pt x="341197" y="21135"/>
                  <a:pt x="589269" y="0"/>
                </a:cubicBezTo>
                <a:cubicBezTo>
                  <a:pt x="837341" y="-21135"/>
                  <a:pt x="1033084" y="-24601"/>
                  <a:pt x="1178538" y="0"/>
                </a:cubicBezTo>
                <a:cubicBezTo>
                  <a:pt x="1323992" y="24601"/>
                  <a:pt x="1547901" y="6665"/>
                  <a:pt x="1880646" y="0"/>
                </a:cubicBezTo>
                <a:cubicBezTo>
                  <a:pt x="2213391" y="-6665"/>
                  <a:pt x="2246439" y="-3509"/>
                  <a:pt x="2469916" y="0"/>
                </a:cubicBezTo>
                <a:cubicBezTo>
                  <a:pt x="2693393" y="3509"/>
                  <a:pt x="2891204" y="-1591"/>
                  <a:pt x="3172024" y="0"/>
                </a:cubicBezTo>
                <a:cubicBezTo>
                  <a:pt x="3452844" y="1591"/>
                  <a:pt x="3546465" y="-911"/>
                  <a:pt x="3761293" y="0"/>
                </a:cubicBezTo>
                <a:cubicBezTo>
                  <a:pt x="3697635" y="89805"/>
                  <a:pt x="3578014" y="199251"/>
                  <a:pt x="3493776" y="267518"/>
                </a:cubicBezTo>
                <a:cubicBezTo>
                  <a:pt x="3272045" y="258821"/>
                  <a:pt x="3135491" y="240827"/>
                  <a:pt x="2848524" y="267518"/>
                </a:cubicBezTo>
                <a:cubicBezTo>
                  <a:pt x="2561557" y="294209"/>
                  <a:pt x="2376089" y="293058"/>
                  <a:pt x="2203273" y="267518"/>
                </a:cubicBezTo>
                <a:cubicBezTo>
                  <a:pt x="2030457" y="241978"/>
                  <a:pt x="1833541" y="276415"/>
                  <a:pt x="1622546" y="267518"/>
                </a:cubicBezTo>
                <a:cubicBezTo>
                  <a:pt x="1411551" y="258621"/>
                  <a:pt x="1266106" y="284578"/>
                  <a:pt x="977295" y="267518"/>
                </a:cubicBezTo>
                <a:cubicBezTo>
                  <a:pt x="688484" y="250458"/>
                  <a:pt x="590300" y="252856"/>
                  <a:pt x="267518" y="267518"/>
                </a:cubicBezTo>
                <a:cubicBezTo>
                  <a:pt x="181992" y="195229"/>
                  <a:pt x="77968" y="68661"/>
                  <a:pt x="0" y="0"/>
                </a:cubicBezTo>
                <a:close/>
              </a:path>
              <a:path w="3761293" h="2140140" fill="darkenLess" stroke="0" extrusionOk="0">
                <a:moveTo>
                  <a:pt x="0" y="2140140"/>
                </a:moveTo>
                <a:cubicBezTo>
                  <a:pt x="74024" y="2062206"/>
                  <a:pt x="195647" y="1927008"/>
                  <a:pt x="267518" y="1872623"/>
                </a:cubicBezTo>
                <a:cubicBezTo>
                  <a:pt x="586263" y="1839555"/>
                  <a:pt x="642845" y="1906040"/>
                  <a:pt x="945032" y="1872623"/>
                </a:cubicBezTo>
                <a:cubicBezTo>
                  <a:pt x="1247219" y="1839206"/>
                  <a:pt x="1371179" y="1871635"/>
                  <a:pt x="1622546" y="1872623"/>
                </a:cubicBezTo>
                <a:cubicBezTo>
                  <a:pt x="1873913" y="1873611"/>
                  <a:pt x="2018456" y="1862894"/>
                  <a:pt x="2267798" y="1872623"/>
                </a:cubicBezTo>
                <a:cubicBezTo>
                  <a:pt x="2517140" y="1882352"/>
                  <a:pt x="2700056" y="1872932"/>
                  <a:pt x="2880787" y="1872623"/>
                </a:cubicBezTo>
                <a:cubicBezTo>
                  <a:pt x="3061518" y="1872314"/>
                  <a:pt x="3199607" y="1875874"/>
                  <a:pt x="3493776" y="1872623"/>
                </a:cubicBezTo>
                <a:cubicBezTo>
                  <a:pt x="3569001" y="1926975"/>
                  <a:pt x="3701107" y="2059378"/>
                  <a:pt x="3761293" y="2140140"/>
                </a:cubicBezTo>
                <a:cubicBezTo>
                  <a:pt x="3618285" y="2117595"/>
                  <a:pt x="3275472" y="2126317"/>
                  <a:pt x="3096798" y="2140140"/>
                </a:cubicBezTo>
                <a:cubicBezTo>
                  <a:pt x="2918125" y="2153963"/>
                  <a:pt x="2651746" y="2165990"/>
                  <a:pt x="2469916" y="2140140"/>
                </a:cubicBezTo>
                <a:cubicBezTo>
                  <a:pt x="2288086" y="2114290"/>
                  <a:pt x="2035359" y="2145650"/>
                  <a:pt x="1805421" y="2140140"/>
                </a:cubicBezTo>
                <a:cubicBezTo>
                  <a:pt x="1575484" y="2134630"/>
                  <a:pt x="1490073" y="2163941"/>
                  <a:pt x="1291377" y="2140140"/>
                </a:cubicBezTo>
                <a:cubicBezTo>
                  <a:pt x="1092681" y="2116339"/>
                  <a:pt x="1008639" y="2134414"/>
                  <a:pt x="777334" y="2140140"/>
                </a:cubicBezTo>
                <a:cubicBezTo>
                  <a:pt x="546029" y="2145866"/>
                  <a:pt x="269887" y="2110620"/>
                  <a:pt x="0" y="2140140"/>
                </a:cubicBezTo>
                <a:close/>
              </a:path>
              <a:path w="3761293" h="2140140" fill="lighten" stroke="0" extrusionOk="0">
                <a:moveTo>
                  <a:pt x="0" y="0"/>
                </a:moveTo>
                <a:cubicBezTo>
                  <a:pt x="101330" y="115621"/>
                  <a:pt x="160815" y="140868"/>
                  <a:pt x="267518" y="267518"/>
                </a:cubicBezTo>
                <a:cubicBezTo>
                  <a:pt x="278626" y="490571"/>
                  <a:pt x="283985" y="565541"/>
                  <a:pt x="267518" y="802553"/>
                </a:cubicBezTo>
                <a:cubicBezTo>
                  <a:pt x="251051" y="1039566"/>
                  <a:pt x="275945" y="1068112"/>
                  <a:pt x="267518" y="1305486"/>
                </a:cubicBezTo>
                <a:cubicBezTo>
                  <a:pt x="259091" y="1542860"/>
                  <a:pt x="276886" y="1589775"/>
                  <a:pt x="267518" y="1872623"/>
                </a:cubicBezTo>
                <a:cubicBezTo>
                  <a:pt x="208319" y="1933216"/>
                  <a:pt x="83589" y="2058028"/>
                  <a:pt x="0" y="2140140"/>
                </a:cubicBezTo>
                <a:cubicBezTo>
                  <a:pt x="-15506" y="1933453"/>
                  <a:pt x="23977" y="1828701"/>
                  <a:pt x="0" y="1647908"/>
                </a:cubicBezTo>
                <a:cubicBezTo>
                  <a:pt x="-23977" y="1467115"/>
                  <a:pt x="-21541" y="1274851"/>
                  <a:pt x="0" y="1070070"/>
                </a:cubicBezTo>
                <a:cubicBezTo>
                  <a:pt x="21541" y="865289"/>
                  <a:pt x="-3089" y="640017"/>
                  <a:pt x="0" y="492232"/>
                </a:cubicBezTo>
                <a:cubicBezTo>
                  <a:pt x="3089" y="344447"/>
                  <a:pt x="-23163" y="194875"/>
                  <a:pt x="0" y="0"/>
                </a:cubicBezTo>
                <a:close/>
              </a:path>
              <a:path w="3761293" h="2140140" fill="darken" stroke="0" extrusionOk="0">
                <a:moveTo>
                  <a:pt x="3761293" y="0"/>
                </a:moveTo>
                <a:cubicBezTo>
                  <a:pt x="3743473" y="222593"/>
                  <a:pt x="3737430" y="283970"/>
                  <a:pt x="3761293" y="535035"/>
                </a:cubicBezTo>
                <a:cubicBezTo>
                  <a:pt x="3785156" y="786100"/>
                  <a:pt x="3750077" y="843446"/>
                  <a:pt x="3761293" y="1070070"/>
                </a:cubicBezTo>
                <a:cubicBezTo>
                  <a:pt x="3772509" y="1296694"/>
                  <a:pt x="3735516" y="1490962"/>
                  <a:pt x="3761293" y="1605105"/>
                </a:cubicBezTo>
                <a:cubicBezTo>
                  <a:pt x="3787070" y="1719248"/>
                  <a:pt x="3739915" y="1903504"/>
                  <a:pt x="3761293" y="2140140"/>
                </a:cubicBezTo>
                <a:cubicBezTo>
                  <a:pt x="3677265" y="2037213"/>
                  <a:pt x="3601847" y="1987525"/>
                  <a:pt x="3493776" y="1872623"/>
                </a:cubicBezTo>
                <a:cubicBezTo>
                  <a:pt x="3471464" y="1700696"/>
                  <a:pt x="3513588" y="1581101"/>
                  <a:pt x="3493776" y="1305486"/>
                </a:cubicBezTo>
                <a:cubicBezTo>
                  <a:pt x="3473964" y="1029871"/>
                  <a:pt x="3488694" y="934611"/>
                  <a:pt x="3493776" y="770451"/>
                </a:cubicBezTo>
                <a:cubicBezTo>
                  <a:pt x="3498858" y="606292"/>
                  <a:pt x="3481020" y="448354"/>
                  <a:pt x="3493776" y="267518"/>
                </a:cubicBezTo>
                <a:cubicBezTo>
                  <a:pt x="3589542" y="171561"/>
                  <a:pt x="3641678" y="110318"/>
                  <a:pt x="3761293" y="0"/>
                </a:cubicBezTo>
                <a:close/>
              </a:path>
              <a:path w="3761293" h="2140140" fill="none" extrusionOk="0">
                <a:moveTo>
                  <a:pt x="0" y="0"/>
                </a:moveTo>
                <a:cubicBezTo>
                  <a:pt x="165814" y="-6756"/>
                  <a:pt x="561455" y="-13631"/>
                  <a:pt x="702108" y="0"/>
                </a:cubicBezTo>
                <a:cubicBezTo>
                  <a:pt x="842761" y="13631"/>
                  <a:pt x="1258715" y="-20489"/>
                  <a:pt x="1404216" y="0"/>
                </a:cubicBezTo>
                <a:cubicBezTo>
                  <a:pt x="1549717" y="20489"/>
                  <a:pt x="1741799" y="18430"/>
                  <a:pt x="2068711" y="0"/>
                </a:cubicBezTo>
                <a:cubicBezTo>
                  <a:pt x="2395624" y="-18430"/>
                  <a:pt x="2345387" y="-13082"/>
                  <a:pt x="2582755" y="0"/>
                </a:cubicBezTo>
                <a:cubicBezTo>
                  <a:pt x="2820123" y="13082"/>
                  <a:pt x="2979881" y="12785"/>
                  <a:pt x="3209637" y="0"/>
                </a:cubicBezTo>
                <a:cubicBezTo>
                  <a:pt x="3439393" y="-12785"/>
                  <a:pt x="3489546" y="-20146"/>
                  <a:pt x="3761293" y="0"/>
                </a:cubicBezTo>
                <a:cubicBezTo>
                  <a:pt x="3763428" y="234190"/>
                  <a:pt x="3743718" y="343839"/>
                  <a:pt x="3761293" y="535035"/>
                </a:cubicBezTo>
                <a:cubicBezTo>
                  <a:pt x="3778868" y="726232"/>
                  <a:pt x="3745099" y="937123"/>
                  <a:pt x="3761293" y="1048669"/>
                </a:cubicBezTo>
                <a:cubicBezTo>
                  <a:pt x="3777487" y="1160215"/>
                  <a:pt x="3776314" y="1410367"/>
                  <a:pt x="3761293" y="1519499"/>
                </a:cubicBezTo>
                <a:cubicBezTo>
                  <a:pt x="3746273" y="1628631"/>
                  <a:pt x="3732378" y="1892181"/>
                  <a:pt x="3761293" y="2140140"/>
                </a:cubicBezTo>
                <a:cubicBezTo>
                  <a:pt x="3580968" y="2147541"/>
                  <a:pt x="3371861" y="2150890"/>
                  <a:pt x="3209637" y="2140140"/>
                </a:cubicBezTo>
                <a:cubicBezTo>
                  <a:pt x="3047413" y="2129390"/>
                  <a:pt x="2932871" y="2119331"/>
                  <a:pt x="2657980" y="2140140"/>
                </a:cubicBezTo>
                <a:cubicBezTo>
                  <a:pt x="2383089" y="2160949"/>
                  <a:pt x="2283186" y="2130349"/>
                  <a:pt x="2143937" y="2140140"/>
                </a:cubicBezTo>
                <a:cubicBezTo>
                  <a:pt x="2004688" y="2149931"/>
                  <a:pt x="1777785" y="2173564"/>
                  <a:pt x="1441829" y="2140140"/>
                </a:cubicBezTo>
                <a:cubicBezTo>
                  <a:pt x="1105873" y="2106716"/>
                  <a:pt x="1031837" y="2148443"/>
                  <a:pt x="777334" y="2140140"/>
                </a:cubicBezTo>
                <a:cubicBezTo>
                  <a:pt x="522832" y="2131837"/>
                  <a:pt x="346550" y="2156618"/>
                  <a:pt x="0" y="2140140"/>
                </a:cubicBezTo>
                <a:cubicBezTo>
                  <a:pt x="13854" y="1936473"/>
                  <a:pt x="11818" y="1790295"/>
                  <a:pt x="0" y="1605105"/>
                </a:cubicBezTo>
                <a:cubicBezTo>
                  <a:pt x="-11818" y="1419916"/>
                  <a:pt x="13137" y="1247993"/>
                  <a:pt x="0" y="1112873"/>
                </a:cubicBezTo>
                <a:cubicBezTo>
                  <a:pt x="-13137" y="977753"/>
                  <a:pt x="-9697" y="733736"/>
                  <a:pt x="0" y="556436"/>
                </a:cubicBezTo>
                <a:cubicBezTo>
                  <a:pt x="9697" y="379136"/>
                  <a:pt x="22585" y="205018"/>
                  <a:pt x="0" y="0"/>
                </a:cubicBezTo>
                <a:close/>
                <a:moveTo>
                  <a:pt x="267518" y="267518"/>
                </a:moveTo>
                <a:cubicBezTo>
                  <a:pt x="416225" y="274733"/>
                  <a:pt x="596677" y="236564"/>
                  <a:pt x="912770" y="267518"/>
                </a:cubicBezTo>
                <a:cubicBezTo>
                  <a:pt x="1228863" y="298472"/>
                  <a:pt x="1297988" y="278599"/>
                  <a:pt x="1558021" y="267518"/>
                </a:cubicBezTo>
                <a:cubicBezTo>
                  <a:pt x="1818054" y="256437"/>
                  <a:pt x="2039168" y="236035"/>
                  <a:pt x="2203273" y="267518"/>
                </a:cubicBezTo>
                <a:cubicBezTo>
                  <a:pt x="2367378" y="299001"/>
                  <a:pt x="2651837" y="292299"/>
                  <a:pt x="2783999" y="267518"/>
                </a:cubicBezTo>
                <a:cubicBezTo>
                  <a:pt x="2916161" y="242737"/>
                  <a:pt x="3331003" y="291006"/>
                  <a:pt x="3493776" y="267518"/>
                </a:cubicBezTo>
                <a:cubicBezTo>
                  <a:pt x="3483688" y="525725"/>
                  <a:pt x="3472407" y="599600"/>
                  <a:pt x="3493776" y="786502"/>
                </a:cubicBezTo>
                <a:cubicBezTo>
                  <a:pt x="3515145" y="973404"/>
                  <a:pt x="3476946" y="1096541"/>
                  <a:pt x="3493776" y="1273384"/>
                </a:cubicBezTo>
                <a:cubicBezTo>
                  <a:pt x="3510606" y="1450227"/>
                  <a:pt x="3484348" y="1576332"/>
                  <a:pt x="3493776" y="1872623"/>
                </a:cubicBezTo>
                <a:cubicBezTo>
                  <a:pt x="3223663" y="1863375"/>
                  <a:pt x="3005314" y="1849762"/>
                  <a:pt x="2816262" y="1872623"/>
                </a:cubicBezTo>
                <a:cubicBezTo>
                  <a:pt x="2627210" y="1895484"/>
                  <a:pt x="2337792" y="1845529"/>
                  <a:pt x="2171010" y="1872623"/>
                </a:cubicBezTo>
                <a:cubicBezTo>
                  <a:pt x="2004228" y="1899717"/>
                  <a:pt x="1734076" y="1872323"/>
                  <a:pt x="1590284" y="1872623"/>
                </a:cubicBezTo>
                <a:cubicBezTo>
                  <a:pt x="1446492" y="1872923"/>
                  <a:pt x="1140181" y="1852241"/>
                  <a:pt x="977295" y="1872623"/>
                </a:cubicBezTo>
                <a:cubicBezTo>
                  <a:pt x="814409" y="1893005"/>
                  <a:pt x="509601" y="1895983"/>
                  <a:pt x="267518" y="1872623"/>
                </a:cubicBezTo>
                <a:cubicBezTo>
                  <a:pt x="276326" y="1750971"/>
                  <a:pt x="260967" y="1573489"/>
                  <a:pt x="267518" y="1385741"/>
                </a:cubicBezTo>
                <a:cubicBezTo>
                  <a:pt x="274069" y="1197993"/>
                  <a:pt x="255012" y="1049826"/>
                  <a:pt x="267518" y="850706"/>
                </a:cubicBezTo>
                <a:cubicBezTo>
                  <a:pt x="280024" y="651587"/>
                  <a:pt x="294812" y="535702"/>
                  <a:pt x="267518" y="267518"/>
                </a:cubicBezTo>
                <a:close/>
                <a:moveTo>
                  <a:pt x="0" y="0"/>
                </a:moveTo>
                <a:cubicBezTo>
                  <a:pt x="57812" y="80970"/>
                  <a:pt x="166808" y="184358"/>
                  <a:pt x="267518" y="267518"/>
                </a:cubicBezTo>
                <a:moveTo>
                  <a:pt x="0" y="2140140"/>
                </a:moveTo>
                <a:cubicBezTo>
                  <a:pt x="83289" y="2035325"/>
                  <a:pt x="211087" y="1941408"/>
                  <a:pt x="267518" y="1872623"/>
                </a:cubicBezTo>
                <a:moveTo>
                  <a:pt x="3761293" y="0"/>
                </a:moveTo>
                <a:cubicBezTo>
                  <a:pt x="3705285" y="78267"/>
                  <a:pt x="3607026" y="165012"/>
                  <a:pt x="3493776" y="267518"/>
                </a:cubicBezTo>
                <a:moveTo>
                  <a:pt x="3761293" y="2140140"/>
                </a:moveTo>
                <a:cubicBezTo>
                  <a:pt x="3708115" y="2066516"/>
                  <a:pt x="3545943" y="1930875"/>
                  <a:pt x="3493776" y="187262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i="0" dirty="0">
                <a:solidFill>
                  <a:schemeClr val="tx1"/>
                </a:solidFill>
                <a:effectLst/>
              </a:rPr>
              <a:t>Europa nakon Drugoga </a:t>
            </a:r>
            <a:endParaRPr lang="pl-PL" sz="36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3600" i="0" dirty="0" smtClean="0">
                <a:solidFill>
                  <a:schemeClr val="tx1"/>
                </a:solidFill>
                <a:effectLst/>
              </a:rPr>
              <a:t>svjetskog </a:t>
            </a:r>
            <a:r>
              <a:rPr lang="pl-PL" sz="3600" i="0" dirty="0">
                <a:solidFill>
                  <a:schemeClr val="tx1"/>
                </a:solidFill>
                <a:effectLst/>
              </a:rPr>
              <a:t>rata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C3315C6C-EDF6-4A2E-BCDE-FBAC66CE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601"/>
            <a:ext cx="7748833" cy="57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836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Slom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Japana i kraj Drugog svjetskog rata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SLOM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NDH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1945. – njemačka vojska se povlači s područja NDH, u svibnju partizani pred Zagrebom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povlačenje kvislinških snaga i civila prema austrijskoj granici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5. 1945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partizani ulaze u Zagreb – kraj NDH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Ante Pavelić pobjegao u Austriju, a potom u Italiju i Argentinu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000" b="1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SLOM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JAPANA I KRAJ RATA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bitke na Tihom oceanu, SAD napreduje prema Japanu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kamikaze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japanski pilot samoubojice ('božanski vjetar') – zalijeću se u američke brodove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 baca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atomske bombe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japanske gradove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Hiroshimu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Nagasaki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2000" b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9. 1945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Japan potpisuje kapitulaciju – kraj rata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30E0B11A-9960-4137-B024-DAA0D4DB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569" y="4435464"/>
            <a:ext cx="1712431" cy="242253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BC570722-9CE4-4DFC-BB6D-160E0EBC20E4}"/>
              </a:ext>
            </a:extLst>
          </p:cNvPr>
          <p:cNvSpPr/>
          <p:nvPr/>
        </p:nvSpPr>
        <p:spPr>
          <a:xfrm>
            <a:off x="7802408" y="1233998"/>
            <a:ext cx="4389592" cy="3494902"/>
          </a:xfrm>
          <a:custGeom>
            <a:avLst/>
            <a:gdLst>
              <a:gd name="connsiteX0" fmla="*/ 3127321 w 4389592"/>
              <a:gd name="connsiteY0" fmla="*/ 3687366 h 3494902"/>
              <a:gd name="connsiteX1" fmla="*/ 2573774 w 4389592"/>
              <a:gd name="connsiteY1" fmla="*/ 3468654 h 3494902"/>
              <a:gd name="connsiteX2" fmla="*/ 177255 w 4389592"/>
              <a:gd name="connsiteY2" fmla="*/ 2435425 h 3494902"/>
              <a:gd name="connsiteX3" fmla="*/ 1423521 w 4389592"/>
              <a:gd name="connsiteY3" fmla="*/ 111450 h 3494902"/>
              <a:gd name="connsiteX4" fmla="*/ 3930189 w 4389592"/>
              <a:gd name="connsiteY4" fmla="*/ 677623 h 3494902"/>
              <a:gd name="connsiteX5" fmla="*/ 3356014 w 4389592"/>
              <a:gd name="connsiteY5" fmla="*/ 3230291 h 3494902"/>
              <a:gd name="connsiteX6" fmla="*/ 3127321 w 4389592"/>
              <a:gd name="connsiteY6" fmla="*/ 3687366 h 349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9592" h="3494902" fill="none" extrusionOk="0">
                <a:moveTo>
                  <a:pt x="3127321" y="3687366"/>
                </a:moveTo>
                <a:cubicBezTo>
                  <a:pt x="2932797" y="3626557"/>
                  <a:pt x="2802670" y="3535348"/>
                  <a:pt x="2573774" y="3468654"/>
                </a:cubicBezTo>
                <a:cubicBezTo>
                  <a:pt x="1651848" y="3710783"/>
                  <a:pt x="576295" y="3034637"/>
                  <a:pt x="177255" y="2435425"/>
                </a:cubicBezTo>
                <a:cubicBezTo>
                  <a:pt x="-379196" y="1432489"/>
                  <a:pt x="352746" y="446539"/>
                  <a:pt x="1423521" y="111450"/>
                </a:cubicBezTo>
                <a:cubicBezTo>
                  <a:pt x="2303291" y="-176208"/>
                  <a:pt x="3317621" y="226449"/>
                  <a:pt x="3930189" y="677623"/>
                </a:cubicBezTo>
                <a:cubicBezTo>
                  <a:pt x="4456682" y="1512077"/>
                  <a:pt x="4506685" y="2596859"/>
                  <a:pt x="3356014" y="3230291"/>
                </a:cubicBezTo>
                <a:cubicBezTo>
                  <a:pt x="3265811" y="3401879"/>
                  <a:pt x="3190838" y="3593115"/>
                  <a:pt x="3127321" y="3687366"/>
                </a:cubicBezTo>
                <a:close/>
              </a:path>
              <a:path w="4389592" h="3494902" stroke="0" extrusionOk="0">
                <a:moveTo>
                  <a:pt x="3127321" y="3687366"/>
                </a:moveTo>
                <a:cubicBezTo>
                  <a:pt x="2890303" y="3607724"/>
                  <a:pt x="2784343" y="3570785"/>
                  <a:pt x="2573774" y="3468654"/>
                </a:cubicBezTo>
                <a:cubicBezTo>
                  <a:pt x="1543626" y="3577822"/>
                  <a:pt x="461416" y="3068248"/>
                  <a:pt x="177255" y="2435425"/>
                </a:cubicBezTo>
                <a:cubicBezTo>
                  <a:pt x="-271271" y="1712994"/>
                  <a:pt x="240617" y="358415"/>
                  <a:pt x="1423521" y="111450"/>
                </a:cubicBezTo>
                <a:cubicBezTo>
                  <a:pt x="2122053" y="-156685"/>
                  <a:pt x="3372326" y="235288"/>
                  <a:pt x="3930189" y="677623"/>
                </a:cubicBezTo>
                <a:cubicBezTo>
                  <a:pt x="4721613" y="1576143"/>
                  <a:pt x="4383224" y="2710905"/>
                  <a:pt x="3356014" y="3230291"/>
                </a:cubicBezTo>
                <a:cubicBezTo>
                  <a:pt x="3289982" y="3311648"/>
                  <a:pt x="3176444" y="3588237"/>
                  <a:pt x="3127321" y="368736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1244"/>
                      <a:gd name="adj2" fmla="val 5550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>
                <a:solidFill>
                  <a:schemeClr val="tx1"/>
                </a:solidFill>
              </a:rPr>
              <a:t>Druga fotografija </a:t>
            </a:r>
            <a:r>
              <a:rPr lang="hr-HR" sz="2400" b="1" dirty="0" smtClean="0">
                <a:solidFill>
                  <a:schemeClr val="tx1"/>
                </a:solidFill>
              </a:rPr>
              <a:t>napravljena</a:t>
            </a: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</a:rPr>
              <a:t>je samo nekoliko dana poslije prve. Što mislite, zašto je trg na prvoj toliko pust, a na drugoj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pun </a:t>
            </a:r>
            <a:r>
              <a:rPr lang="hr-HR" sz="2400" b="1" dirty="0">
                <a:solidFill>
                  <a:schemeClr val="tx1"/>
                </a:solidFill>
              </a:rPr>
              <a:t>ljudi? </a:t>
            </a: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82E4431-61B2-4507-826C-0DF57B81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3998"/>
            <a:ext cx="7600214" cy="562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547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09288135"/>
              </p:ext>
            </p:extLst>
          </p:nvPr>
        </p:nvGraphicFramePr>
        <p:xfrm>
          <a:off x="207391" y="1536569"/>
          <a:ext cx="6117995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29F68C9-F8E9-4F5A-8044-7FBEEDE4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1904" y="1509458"/>
            <a:ext cx="5382705" cy="383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64C73742-08FF-483B-8456-2EE079A3ECFD}"/>
              </a:ext>
            </a:extLst>
          </p:cNvPr>
          <p:cNvSpPr/>
          <p:nvPr/>
        </p:nvSpPr>
        <p:spPr>
          <a:xfrm>
            <a:off x="6262541" y="5486399"/>
            <a:ext cx="5888609" cy="1153613"/>
          </a:xfrm>
          <a:custGeom>
            <a:avLst/>
            <a:gdLst>
              <a:gd name="connsiteX0" fmla="*/ 5888609 w 5888609"/>
              <a:gd name="connsiteY0" fmla="*/ 72101 h 1153613"/>
              <a:gd name="connsiteX1" fmla="*/ 5816508 w 5888609"/>
              <a:gd name="connsiteY1" fmla="*/ 144202 h 1153613"/>
              <a:gd name="connsiteX2" fmla="*/ 5816508 w 5888609"/>
              <a:gd name="connsiteY2" fmla="*/ 72101 h 1153613"/>
              <a:gd name="connsiteX3" fmla="*/ 5780458 w 5888609"/>
              <a:gd name="connsiteY3" fmla="*/ 108151 h 1153613"/>
              <a:gd name="connsiteX4" fmla="*/ 5744408 w 5888609"/>
              <a:gd name="connsiteY4" fmla="*/ 72101 h 1153613"/>
              <a:gd name="connsiteX5" fmla="*/ 5744407 w 5888609"/>
              <a:gd name="connsiteY5" fmla="*/ 144202 h 1153613"/>
              <a:gd name="connsiteX6" fmla="*/ 5057428 w 5888609"/>
              <a:gd name="connsiteY6" fmla="*/ 144202 h 1153613"/>
              <a:gd name="connsiteX7" fmla="*/ 4540618 w 5888609"/>
              <a:gd name="connsiteY7" fmla="*/ 144202 h 1153613"/>
              <a:gd name="connsiteX8" fmla="*/ 3853638 w 5888609"/>
              <a:gd name="connsiteY8" fmla="*/ 144202 h 1153613"/>
              <a:gd name="connsiteX9" fmla="*/ 3223382 w 5888609"/>
              <a:gd name="connsiteY9" fmla="*/ 144202 h 1153613"/>
              <a:gd name="connsiteX10" fmla="*/ 2593126 w 5888609"/>
              <a:gd name="connsiteY10" fmla="*/ 144202 h 1153613"/>
              <a:gd name="connsiteX11" fmla="*/ 1849424 w 5888609"/>
              <a:gd name="connsiteY11" fmla="*/ 144202 h 1153613"/>
              <a:gd name="connsiteX12" fmla="*/ 1332613 w 5888609"/>
              <a:gd name="connsiteY12" fmla="*/ 144202 h 1153613"/>
              <a:gd name="connsiteX13" fmla="*/ 815803 w 5888609"/>
              <a:gd name="connsiteY13" fmla="*/ 144202 h 1153613"/>
              <a:gd name="connsiteX14" fmla="*/ 72101 w 5888609"/>
              <a:gd name="connsiteY14" fmla="*/ 144202 h 1153613"/>
              <a:gd name="connsiteX15" fmla="*/ 0 w 5888609"/>
              <a:gd name="connsiteY15" fmla="*/ 216303 h 1153613"/>
              <a:gd name="connsiteX16" fmla="*/ 0 w 5888609"/>
              <a:gd name="connsiteY16" fmla="*/ 622951 h 1153613"/>
              <a:gd name="connsiteX17" fmla="*/ 0 w 5888609"/>
              <a:gd name="connsiteY17" fmla="*/ 1081512 h 1153613"/>
              <a:gd name="connsiteX18" fmla="*/ 72101 w 5888609"/>
              <a:gd name="connsiteY18" fmla="*/ 1153613 h 1153613"/>
              <a:gd name="connsiteX19" fmla="*/ 144202 w 5888609"/>
              <a:gd name="connsiteY19" fmla="*/ 1081512 h 1153613"/>
              <a:gd name="connsiteX20" fmla="*/ 144202 w 5888609"/>
              <a:gd name="connsiteY20" fmla="*/ 1009411 h 1153613"/>
              <a:gd name="connsiteX21" fmla="*/ 604289 w 5888609"/>
              <a:gd name="connsiteY21" fmla="*/ 1009411 h 1153613"/>
              <a:gd name="connsiteX22" fmla="*/ 1234545 w 5888609"/>
              <a:gd name="connsiteY22" fmla="*/ 1009411 h 1153613"/>
              <a:gd name="connsiteX23" fmla="*/ 1694632 w 5888609"/>
              <a:gd name="connsiteY23" fmla="*/ 1009411 h 1153613"/>
              <a:gd name="connsiteX24" fmla="*/ 2438335 w 5888609"/>
              <a:gd name="connsiteY24" fmla="*/ 1009411 h 1153613"/>
              <a:gd name="connsiteX25" fmla="*/ 3182037 w 5888609"/>
              <a:gd name="connsiteY25" fmla="*/ 1009411 h 1153613"/>
              <a:gd name="connsiteX26" fmla="*/ 3755570 w 5888609"/>
              <a:gd name="connsiteY26" fmla="*/ 1009411 h 1153613"/>
              <a:gd name="connsiteX27" fmla="*/ 4215657 w 5888609"/>
              <a:gd name="connsiteY27" fmla="*/ 1009411 h 1153613"/>
              <a:gd name="connsiteX28" fmla="*/ 4902636 w 5888609"/>
              <a:gd name="connsiteY28" fmla="*/ 1009411 h 1153613"/>
              <a:gd name="connsiteX29" fmla="*/ 5816508 w 5888609"/>
              <a:gd name="connsiteY29" fmla="*/ 1009411 h 1153613"/>
              <a:gd name="connsiteX30" fmla="*/ 5888609 w 5888609"/>
              <a:gd name="connsiteY30" fmla="*/ 937310 h 1153613"/>
              <a:gd name="connsiteX31" fmla="*/ 5888609 w 5888609"/>
              <a:gd name="connsiteY31" fmla="*/ 530662 h 1153613"/>
              <a:gd name="connsiteX32" fmla="*/ 5888609 w 5888609"/>
              <a:gd name="connsiteY32" fmla="*/ 72101 h 1153613"/>
              <a:gd name="connsiteX33" fmla="*/ 72101 w 5888609"/>
              <a:gd name="connsiteY33" fmla="*/ 288403 h 1153613"/>
              <a:gd name="connsiteX34" fmla="*/ 144202 w 5888609"/>
              <a:gd name="connsiteY34" fmla="*/ 216302 h 1153613"/>
              <a:gd name="connsiteX35" fmla="*/ 108152 w 5888609"/>
              <a:gd name="connsiteY35" fmla="*/ 180252 h 1153613"/>
              <a:gd name="connsiteX36" fmla="*/ 72102 w 5888609"/>
              <a:gd name="connsiteY36" fmla="*/ 216302 h 1153613"/>
              <a:gd name="connsiteX37" fmla="*/ 72101 w 5888609"/>
              <a:gd name="connsiteY37" fmla="*/ 288403 h 1153613"/>
              <a:gd name="connsiteX0" fmla="*/ 72101 w 5888609"/>
              <a:gd name="connsiteY0" fmla="*/ 288403 h 1153613"/>
              <a:gd name="connsiteX1" fmla="*/ 144202 w 5888609"/>
              <a:gd name="connsiteY1" fmla="*/ 216302 h 1153613"/>
              <a:gd name="connsiteX2" fmla="*/ 108152 w 5888609"/>
              <a:gd name="connsiteY2" fmla="*/ 180252 h 1153613"/>
              <a:gd name="connsiteX3" fmla="*/ 72102 w 5888609"/>
              <a:gd name="connsiteY3" fmla="*/ 216302 h 1153613"/>
              <a:gd name="connsiteX4" fmla="*/ 72101 w 5888609"/>
              <a:gd name="connsiteY4" fmla="*/ 288403 h 1153613"/>
              <a:gd name="connsiteX5" fmla="*/ 5816508 w 5888609"/>
              <a:gd name="connsiteY5" fmla="*/ 144202 h 1153613"/>
              <a:gd name="connsiteX6" fmla="*/ 5888609 w 5888609"/>
              <a:gd name="connsiteY6" fmla="*/ 72101 h 1153613"/>
              <a:gd name="connsiteX7" fmla="*/ 5816508 w 5888609"/>
              <a:gd name="connsiteY7" fmla="*/ 0 h 1153613"/>
              <a:gd name="connsiteX8" fmla="*/ 5744407 w 5888609"/>
              <a:gd name="connsiteY8" fmla="*/ 72101 h 1153613"/>
              <a:gd name="connsiteX9" fmla="*/ 5780457 w 5888609"/>
              <a:gd name="connsiteY9" fmla="*/ 108151 h 1153613"/>
              <a:gd name="connsiteX10" fmla="*/ 5816507 w 5888609"/>
              <a:gd name="connsiteY10" fmla="*/ 72101 h 1153613"/>
              <a:gd name="connsiteX11" fmla="*/ 5816508 w 5888609"/>
              <a:gd name="connsiteY11" fmla="*/ 144202 h 1153613"/>
              <a:gd name="connsiteX0" fmla="*/ 0 w 5888609"/>
              <a:gd name="connsiteY0" fmla="*/ 216302 h 1153613"/>
              <a:gd name="connsiteX1" fmla="*/ 72101 w 5888609"/>
              <a:gd name="connsiteY1" fmla="*/ 144201 h 1153613"/>
              <a:gd name="connsiteX2" fmla="*/ 759080 w 5888609"/>
              <a:gd name="connsiteY2" fmla="*/ 144201 h 1153613"/>
              <a:gd name="connsiteX3" fmla="*/ 1332613 w 5888609"/>
              <a:gd name="connsiteY3" fmla="*/ 144201 h 1153613"/>
              <a:gd name="connsiteX4" fmla="*/ 1906147 w 5888609"/>
              <a:gd name="connsiteY4" fmla="*/ 144201 h 1153613"/>
              <a:gd name="connsiteX5" fmla="*/ 2422957 w 5888609"/>
              <a:gd name="connsiteY5" fmla="*/ 144201 h 1153613"/>
              <a:gd name="connsiteX6" fmla="*/ 3053213 w 5888609"/>
              <a:gd name="connsiteY6" fmla="*/ 144202 h 1153613"/>
              <a:gd name="connsiteX7" fmla="*/ 3796915 w 5888609"/>
              <a:gd name="connsiteY7" fmla="*/ 144202 h 1153613"/>
              <a:gd name="connsiteX8" fmla="*/ 4257002 w 5888609"/>
              <a:gd name="connsiteY8" fmla="*/ 144202 h 1153613"/>
              <a:gd name="connsiteX9" fmla="*/ 4943982 w 5888609"/>
              <a:gd name="connsiteY9" fmla="*/ 144202 h 1153613"/>
              <a:gd name="connsiteX10" fmla="*/ 5744407 w 5888609"/>
              <a:gd name="connsiteY10" fmla="*/ 144202 h 1153613"/>
              <a:gd name="connsiteX11" fmla="*/ 5744407 w 5888609"/>
              <a:gd name="connsiteY11" fmla="*/ 72101 h 1153613"/>
              <a:gd name="connsiteX12" fmla="*/ 5816508 w 5888609"/>
              <a:gd name="connsiteY12" fmla="*/ 0 h 1153613"/>
              <a:gd name="connsiteX13" fmla="*/ 5888609 w 5888609"/>
              <a:gd name="connsiteY13" fmla="*/ 72101 h 1153613"/>
              <a:gd name="connsiteX14" fmla="*/ 5888609 w 5888609"/>
              <a:gd name="connsiteY14" fmla="*/ 522010 h 1153613"/>
              <a:gd name="connsiteX15" fmla="*/ 5888609 w 5888609"/>
              <a:gd name="connsiteY15" fmla="*/ 937311 h 1153613"/>
              <a:gd name="connsiteX16" fmla="*/ 5816508 w 5888609"/>
              <a:gd name="connsiteY16" fmla="*/ 1009412 h 1153613"/>
              <a:gd name="connsiteX17" fmla="*/ 5356421 w 5888609"/>
              <a:gd name="connsiteY17" fmla="*/ 1009412 h 1153613"/>
              <a:gd name="connsiteX18" fmla="*/ 4782888 w 5888609"/>
              <a:gd name="connsiteY18" fmla="*/ 1009412 h 1153613"/>
              <a:gd name="connsiteX19" fmla="*/ 4152632 w 5888609"/>
              <a:gd name="connsiteY19" fmla="*/ 1009412 h 1153613"/>
              <a:gd name="connsiteX20" fmla="*/ 3692545 w 5888609"/>
              <a:gd name="connsiteY20" fmla="*/ 1009412 h 1153613"/>
              <a:gd name="connsiteX21" fmla="*/ 3119011 w 5888609"/>
              <a:gd name="connsiteY21" fmla="*/ 1009412 h 1153613"/>
              <a:gd name="connsiteX22" fmla="*/ 2432032 w 5888609"/>
              <a:gd name="connsiteY22" fmla="*/ 1009411 h 1153613"/>
              <a:gd name="connsiteX23" fmla="*/ 1688330 w 5888609"/>
              <a:gd name="connsiteY23" fmla="*/ 1009411 h 1153613"/>
              <a:gd name="connsiteX24" fmla="*/ 944627 w 5888609"/>
              <a:gd name="connsiteY24" fmla="*/ 1009411 h 1153613"/>
              <a:gd name="connsiteX25" fmla="*/ 144202 w 5888609"/>
              <a:gd name="connsiteY25" fmla="*/ 1009411 h 1153613"/>
              <a:gd name="connsiteX26" fmla="*/ 144202 w 5888609"/>
              <a:gd name="connsiteY26" fmla="*/ 1081512 h 1153613"/>
              <a:gd name="connsiteX27" fmla="*/ 72101 w 5888609"/>
              <a:gd name="connsiteY27" fmla="*/ 1153613 h 1153613"/>
              <a:gd name="connsiteX28" fmla="*/ 0 w 5888609"/>
              <a:gd name="connsiteY28" fmla="*/ 1081512 h 1153613"/>
              <a:gd name="connsiteX29" fmla="*/ 0 w 5888609"/>
              <a:gd name="connsiteY29" fmla="*/ 631603 h 1153613"/>
              <a:gd name="connsiteX30" fmla="*/ 0 w 5888609"/>
              <a:gd name="connsiteY30" fmla="*/ 216302 h 1153613"/>
              <a:gd name="connsiteX31" fmla="*/ 5744407 w 5888609"/>
              <a:gd name="connsiteY31" fmla="*/ 144202 h 1153613"/>
              <a:gd name="connsiteX32" fmla="*/ 5816508 w 5888609"/>
              <a:gd name="connsiteY32" fmla="*/ 144202 h 1153613"/>
              <a:gd name="connsiteX33" fmla="*/ 5888609 w 5888609"/>
              <a:gd name="connsiteY33" fmla="*/ 72101 h 1153613"/>
              <a:gd name="connsiteX34" fmla="*/ 5816508 w 5888609"/>
              <a:gd name="connsiteY34" fmla="*/ 144202 h 1153613"/>
              <a:gd name="connsiteX35" fmla="*/ 5816508 w 5888609"/>
              <a:gd name="connsiteY35" fmla="*/ 72101 h 1153613"/>
              <a:gd name="connsiteX36" fmla="*/ 5780458 w 5888609"/>
              <a:gd name="connsiteY36" fmla="*/ 108151 h 1153613"/>
              <a:gd name="connsiteX37" fmla="*/ 5744408 w 5888609"/>
              <a:gd name="connsiteY37" fmla="*/ 72101 h 1153613"/>
              <a:gd name="connsiteX38" fmla="*/ 72101 w 5888609"/>
              <a:gd name="connsiteY38" fmla="*/ 288403 h 1153613"/>
              <a:gd name="connsiteX39" fmla="*/ 72101 w 5888609"/>
              <a:gd name="connsiteY39" fmla="*/ 216302 h 1153613"/>
              <a:gd name="connsiteX40" fmla="*/ 108151 w 5888609"/>
              <a:gd name="connsiteY40" fmla="*/ 180252 h 1153613"/>
              <a:gd name="connsiteX41" fmla="*/ 144201 w 5888609"/>
              <a:gd name="connsiteY41" fmla="*/ 216302 h 1153613"/>
              <a:gd name="connsiteX42" fmla="*/ 72100 w 5888609"/>
              <a:gd name="connsiteY42" fmla="*/ 288403 h 1153613"/>
              <a:gd name="connsiteX43" fmla="*/ -1 w 5888609"/>
              <a:gd name="connsiteY43" fmla="*/ 216302 h 1153613"/>
              <a:gd name="connsiteX44" fmla="*/ 144202 w 5888609"/>
              <a:gd name="connsiteY44" fmla="*/ 216302 h 1153613"/>
              <a:gd name="connsiteX45" fmla="*/ 144202 w 5888609"/>
              <a:gd name="connsiteY45" fmla="*/ 589063 h 1153613"/>
              <a:gd name="connsiteX46" fmla="*/ 144202 w 5888609"/>
              <a:gd name="connsiteY46" fmla="*/ 1009411 h 11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888609" h="1153613" stroke="0" extrusionOk="0">
                <a:moveTo>
                  <a:pt x="5888609" y="72101"/>
                </a:moveTo>
                <a:cubicBezTo>
                  <a:pt x="5863096" y="98353"/>
                  <a:pt x="5845482" y="108366"/>
                  <a:pt x="5816508" y="144202"/>
                </a:cubicBezTo>
                <a:cubicBezTo>
                  <a:pt x="5816638" y="117543"/>
                  <a:pt x="5816894" y="106327"/>
                  <a:pt x="5816508" y="72101"/>
                </a:cubicBezTo>
                <a:cubicBezTo>
                  <a:pt x="5818327" y="94332"/>
                  <a:pt x="5797993" y="112507"/>
                  <a:pt x="5780458" y="108151"/>
                </a:cubicBezTo>
                <a:cubicBezTo>
                  <a:pt x="5762458" y="111924"/>
                  <a:pt x="5740187" y="92248"/>
                  <a:pt x="5744408" y="72101"/>
                </a:cubicBezTo>
                <a:cubicBezTo>
                  <a:pt x="5742523" y="93360"/>
                  <a:pt x="5742860" y="123293"/>
                  <a:pt x="5744407" y="144202"/>
                </a:cubicBezTo>
                <a:cubicBezTo>
                  <a:pt x="5478766" y="113457"/>
                  <a:pt x="5214391" y="123028"/>
                  <a:pt x="5057428" y="144202"/>
                </a:cubicBezTo>
                <a:cubicBezTo>
                  <a:pt x="4900465" y="165376"/>
                  <a:pt x="4657086" y="119962"/>
                  <a:pt x="4540618" y="144202"/>
                </a:cubicBezTo>
                <a:cubicBezTo>
                  <a:pt x="4424150" y="168443"/>
                  <a:pt x="4171375" y="113578"/>
                  <a:pt x="3853638" y="144202"/>
                </a:cubicBezTo>
                <a:cubicBezTo>
                  <a:pt x="3535901" y="174826"/>
                  <a:pt x="3527709" y="174342"/>
                  <a:pt x="3223382" y="144202"/>
                </a:cubicBezTo>
                <a:cubicBezTo>
                  <a:pt x="2919055" y="114062"/>
                  <a:pt x="2852043" y="135448"/>
                  <a:pt x="2593126" y="144202"/>
                </a:cubicBezTo>
                <a:cubicBezTo>
                  <a:pt x="2334209" y="152956"/>
                  <a:pt x="2166864" y="133356"/>
                  <a:pt x="1849424" y="144202"/>
                </a:cubicBezTo>
                <a:cubicBezTo>
                  <a:pt x="1531984" y="155048"/>
                  <a:pt x="1519863" y="161883"/>
                  <a:pt x="1332613" y="144202"/>
                </a:cubicBezTo>
                <a:cubicBezTo>
                  <a:pt x="1145363" y="126521"/>
                  <a:pt x="1018357" y="153733"/>
                  <a:pt x="815803" y="144202"/>
                </a:cubicBezTo>
                <a:cubicBezTo>
                  <a:pt x="613249" y="134672"/>
                  <a:pt x="347417" y="156377"/>
                  <a:pt x="72101" y="144202"/>
                </a:cubicBezTo>
                <a:cubicBezTo>
                  <a:pt x="26750" y="139281"/>
                  <a:pt x="-1819" y="173915"/>
                  <a:pt x="0" y="216303"/>
                </a:cubicBezTo>
                <a:cubicBezTo>
                  <a:pt x="18681" y="330791"/>
                  <a:pt x="2692" y="486888"/>
                  <a:pt x="0" y="622951"/>
                </a:cubicBezTo>
                <a:cubicBezTo>
                  <a:pt x="-2692" y="759014"/>
                  <a:pt x="18499" y="939338"/>
                  <a:pt x="0" y="1081512"/>
                </a:cubicBezTo>
                <a:cubicBezTo>
                  <a:pt x="-4630" y="1119232"/>
                  <a:pt x="24884" y="1147299"/>
                  <a:pt x="72101" y="1153613"/>
                </a:cubicBezTo>
                <a:cubicBezTo>
                  <a:pt x="119643" y="1157419"/>
                  <a:pt x="149835" y="1115829"/>
                  <a:pt x="144202" y="1081512"/>
                </a:cubicBezTo>
                <a:cubicBezTo>
                  <a:pt x="144261" y="1059662"/>
                  <a:pt x="142155" y="1036973"/>
                  <a:pt x="144202" y="1009411"/>
                </a:cubicBezTo>
                <a:cubicBezTo>
                  <a:pt x="264335" y="1026346"/>
                  <a:pt x="425808" y="1019474"/>
                  <a:pt x="604289" y="1009411"/>
                </a:cubicBezTo>
                <a:cubicBezTo>
                  <a:pt x="782770" y="999348"/>
                  <a:pt x="978861" y="1018395"/>
                  <a:pt x="1234545" y="1009411"/>
                </a:cubicBezTo>
                <a:cubicBezTo>
                  <a:pt x="1490229" y="1000427"/>
                  <a:pt x="1577506" y="999391"/>
                  <a:pt x="1694632" y="1009411"/>
                </a:cubicBezTo>
                <a:cubicBezTo>
                  <a:pt x="1811758" y="1019431"/>
                  <a:pt x="2279886" y="988089"/>
                  <a:pt x="2438335" y="1009411"/>
                </a:cubicBezTo>
                <a:cubicBezTo>
                  <a:pt x="2596784" y="1030733"/>
                  <a:pt x="2884663" y="989888"/>
                  <a:pt x="3182037" y="1009411"/>
                </a:cubicBezTo>
                <a:cubicBezTo>
                  <a:pt x="3479411" y="1028934"/>
                  <a:pt x="3543426" y="983449"/>
                  <a:pt x="3755570" y="1009411"/>
                </a:cubicBezTo>
                <a:cubicBezTo>
                  <a:pt x="3967714" y="1035373"/>
                  <a:pt x="4021616" y="1030931"/>
                  <a:pt x="4215657" y="1009411"/>
                </a:cubicBezTo>
                <a:cubicBezTo>
                  <a:pt x="4409698" y="987891"/>
                  <a:pt x="4637252" y="1011594"/>
                  <a:pt x="4902636" y="1009411"/>
                </a:cubicBezTo>
                <a:cubicBezTo>
                  <a:pt x="5168020" y="1007228"/>
                  <a:pt x="5520921" y="992737"/>
                  <a:pt x="5816508" y="1009411"/>
                </a:cubicBezTo>
                <a:cubicBezTo>
                  <a:pt x="5851134" y="1004728"/>
                  <a:pt x="5895287" y="974869"/>
                  <a:pt x="5888609" y="937310"/>
                </a:cubicBezTo>
                <a:cubicBezTo>
                  <a:pt x="5870039" y="783781"/>
                  <a:pt x="5876524" y="648173"/>
                  <a:pt x="5888609" y="530662"/>
                </a:cubicBezTo>
                <a:cubicBezTo>
                  <a:pt x="5900694" y="413151"/>
                  <a:pt x="5908210" y="247650"/>
                  <a:pt x="5888609" y="72101"/>
                </a:cubicBezTo>
                <a:close/>
                <a:moveTo>
                  <a:pt x="72101" y="288403"/>
                </a:moveTo>
                <a:cubicBezTo>
                  <a:pt x="112683" y="283968"/>
                  <a:pt x="140228" y="253712"/>
                  <a:pt x="144202" y="216302"/>
                </a:cubicBezTo>
                <a:cubicBezTo>
                  <a:pt x="143398" y="196342"/>
                  <a:pt x="126958" y="178167"/>
                  <a:pt x="108152" y="180252"/>
                </a:cubicBezTo>
                <a:cubicBezTo>
                  <a:pt x="90666" y="181758"/>
                  <a:pt x="74259" y="193366"/>
                  <a:pt x="72102" y="216302"/>
                </a:cubicBezTo>
                <a:cubicBezTo>
                  <a:pt x="66688" y="239799"/>
                  <a:pt x="72923" y="266903"/>
                  <a:pt x="72101" y="288403"/>
                </a:cubicBezTo>
                <a:close/>
              </a:path>
              <a:path w="5888609" h="1153613" fill="darkenLess" stroke="0" extrusionOk="0">
                <a:moveTo>
                  <a:pt x="72101" y="288403"/>
                </a:moveTo>
                <a:cubicBezTo>
                  <a:pt x="115912" y="286791"/>
                  <a:pt x="148588" y="255274"/>
                  <a:pt x="144202" y="216302"/>
                </a:cubicBezTo>
                <a:cubicBezTo>
                  <a:pt x="143526" y="194743"/>
                  <a:pt x="129622" y="178465"/>
                  <a:pt x="108152" y="180252"/>
                </a:cubicBezTo>
                <a:cubicBezTo>
                  <a:pt x="89639" y="178837"/>
                  <a:pt x="70420" y="200755"/>
                  <a:pt x="72102" y="216302"/>
                </a:cubicBezTo>
                <a:cubicBezTo>
                  <a:pt x="72719" y="236205"/>
                  <a:pt x="71018" y="264710"/>
                  <a:pt x="72101" y="288403"/>
                </a:cubicBezTo>
                <a:close/>
                <a:moveTo>
                  <a:pt x="5816508" y="144202"/>
                </a:moveTo>
                <a:cubicBezTo>
                  <a:pt x="5850408" y="139918"/>
                  <a:pt x="5890851" y="116433"/>
                  <a:pt x="5888609" y="72101"/>
                </a:cubicBezTo>
                <a:cubicBezTo>
                  <a:pt x="5888453" y="33962"/>
                  <a:pt x="5854172" y="-1426"/>
                  <a:pt x="5816508" y="0"/>
                </a:cubicBezTo>
                <a:cubicBezTo>
                  <a:pt x="5777818" y="5255"/>
                  <a:pt x="5736121" y="35275"/>
                  <a:pt x="5744407" y="72101"/>
                </a:cubicBezTo>
                <a:cubicBezTo>
                  <a:pt x="5745087" y="93503"/>
                  <a:pt x="5763519" y="108756"/>
                  <a:pt x="5780457" y="108151"/>
                </a:cubicBezTo>
                <a:cubicBezTo>
                  <a:pt x="5800644" y="111686"/>
                  <a:pt x="5816543" y="92589"/>
                  <a:pt x="5816507" y="72101"/>
                </a:cubicBezTo>
                <a:cubicBezTo>
                  <a:pt x="5813036" y="99926"/>
                  <a:pt x="5818148" y="122185"/>
                  <a:pt x="5816508" y="144202"/>
                </a:cubicBezTo>
                <a:close/>
              </a:path>
              <a:path w="5888609" h="1153613" fill="none" extrusionOk="0">
                <a:moveTo>
                  <a:pt x="0" y="216302"/>
                </a:moveTo>
                <a:cubicBezTo>
                  <a:pt x="-1853" y="180647"/>
                  <a:pt x="33353" y="150889"/>
                  <a:pt x="72101" y="144201"/>
                </a:cubicBezTo>
                <a:cubicBezTo>
                  <a:pt x="335720" y="160334"/>
                  <a:pt x="546372" y="151051"/>
                  <a:pt x="759080" y="144201"/>
                </a:cubicBezTo>
                <a:cubicBezTo>
                  <a:pt x="971788" y="137351"/>
                  <a:pt x="1094264" y="165027"/>
                  <a:pt x="1332613" y="144201"/>
                </a:cubicBezTo>
                <a:cubicBezTo>
                  <a:pt x="1570962" y="123375"/>
                  <a:pt x="1714665" y="120317"/>
                  <a:pt x="1906147" y="144201"/>
                </a:cubicBezTo>
                <a:cubicBezTo>
                  <a:pt x="2097629" y="168085"/>
                  <a:pt x="2210727" y="164315"/>
                  <a:pt x="2422957" y="144201"/>
                </a:cubicBezTo>
                <a:cubicBezTo>
                  <a:pt x="2635187" y="124088"/>
                  <a:pt x="2739034" y="136584"/>
                  <a:pt x="3053213" y="144202"/>
                </a:cubicBezTo>
                <a:cubicBezTo>
                  <a:pt x="3367392" y="151820"/>
                  <a:pt x="3482516" y="144693"/>
                  <a:pt x="3796915" y="144202"/>
                </a:cubicBezTo>
                <a:cubicBezTo>
                  <a:pt x="4111314" y="143711"/>
                  <a:pt x="4037656" y="155826"/>
                  <a:pt x="4257002" y="144202"/>
                </a:cubicBezTo>
                <a:cubicBezTo>
                  <a:pt x="4476348" y="132578"/>
                  <a:pt x="4619613" y="153981"/>
                  <a:pt x="4943982" y="144202"/>
                </a:cubicBezTo>
                <a:cubicBezTo>
                  <a:pt x="5268351" y="134423"/>
                  <a:pt x="5577958" y="180428"/>
                  <a:pt x="5744407" y="144202"/>
                </a:cubicBezTo>
                <a:cubicBezTo>
                  <a:pt x="5743640" y="127242"/>
                  <a:pt x="5742792" y="93737"/>
                  <a:pt x="5744407" y="72101"/>
                </a:cubicBezTo>
                <a:cubicBezTo>
                  <a:pt x="5740384" y="25642"/>
                  <a:pt x="5781214" y="1485"/>
                  <a:pt x="5816508" y="0"/>
                </a:cubicBezTo>
                <a:cubicBezTo>
                  <a:pt x="5859337" y="-1130"/>
                  <a:pt x="5889931" y="30246"/>
                  <a:pt x="5888609" y="72101"/>
                </a:cubicBezTo>
                <a:cubicBezTo>
                  <a:pt x="5869604" y="178545"/>
                  <a:pt x="5910642" y="299107"/>
                  <a:pt x="5888609" y="522010"/>
                </a:cubicBezTo>
                <a:cubicBezTo>
                  <a:pt x="5866576" y="744913"/>
                  <a:pt x="5895707" y="811047"/>
                  <a:pt x="5888609" y="937311"/>
                </a:cubicBezTo>
                <a:cubicBezTo>
                  <a:pt x="5889744" y="983402"/>
                  <a:pt x="5850053" y="1012722"/>
                  <a:pt x="5816508" y="1009412"/>
                </a:cubicBezTo>
                <a:cubicBezTo>
                  <a:pt x="5698412" y="1013998"/>
                  <a:pt x="5536722" y="1014214"/>
                  <a:pt x="5356421" y="1009412"/>
                </a:cubicBezTo>
                <a:cubicBezTo>
                  <a:pt x="5176120" y="1004610"/>
                  <a:pt x="4959467" y="986502"/>
                  <a:pt x="4782888" y="1009412"/>
                </a:cubicBezTo>
                <a:cubicBezTo>
                  <a:pt x="4606309" y="1032322"/>
                  <a:pt x="4388336" y="1031525"/>
                  <a:pt x="4152632" y="1009412"/>
                </a:cubicBezTo>
                <a:cubicBezTo>
                  <a:pt x="3916928" y="987299"/>
                  <a:pt x="3868224" y="994085"/>
                  <a:pt x="3692545" y="1009412"/>
                </a:cubicBezTo>
                <a:cubicBezTo>
                  <a:pt x="3516866" y="1024739"/>
                  <a:pt x="3340083" y="1015822"/>
                  <a:pt x="3119011" y="1009412"/>
                </a:cubicBezTo>
                <a:cubicBezTo>
                  <a:pt x="2897939" y="1003002"/>
                  <a:pt x="2649402" y="991704"/>
                  <a:pt x="2432032" y="1009411"/>
                </a:cubicBezTo>
                <a:cubicBezTo>
                  <a:pt x="2214662" y="1027119"/>
                  <a:pt x="2000166" y="995443"/>
                  <a:pt x="1688330" y="1009411"/>
                </a:cubicBezTo>
                <a:cubicBezTo>
                  <a:pt x="1376494" y="1023379"/>
                  <a:pt x="1316339" y="972994"/>
                  <a:pt x="944627" y="1009411"/>
                </a:cubicBezTo>
                <a:cubicBezTo>
                  <a:pt x="572915" y="1045828"/>
                  <a:pt x="461219" y="1022050"/>
                  <a:pt x="144202" y="1009411"/>
                </a:cubicBezTo>
                <a:cubicBezTo>
                  <a:pt x="143165" y="1037330"/>
                  <a:pt x="144886" y="1051628"/>
                  <a:pt x="144202" y="1081512"/>
                </a:cubicBezTo>
                <a:cubicBezTo>
                  <a:pt x="149979" y="1118458"/>
                  <a:pt x="111270" y="1150897"/>
                  <a:pt x="72101" y="1153613"/>
                </a:cubicBezTo>
                <a:cubicBezTo>
                  <a:pt x="28131" y="1162373"/>
                  <a:pt x="5456" y="1125568"/>
                  <a:pt x="0" y="1081512"/>
                </a:cubicBezTo>
                <a:cubicBezTo>
                  <a:pt x="8026" y="911377"/>
                  <a:pt x="16343" y="722215"/>
                  <a:pt x="0" y="631603"/>
                </a:cubicBezTo>
                <a:cubicBezTo>
                  <a:pt x="-16343" y="540991"/>
                  <a:pt x="875" y="357627"/>
                  <a:pt x="0" y="216302"/>
                </a:cubicBezTo>
                <a:close/>
                <a:moveTo>
                  <a:pt x="5744407" y="144202"/>
                </a:moveTo>
                <a:cubicBezTo>
                  <a:pt x="5779986" y="141330"/>
                  <a:pt x="5788490" y="147480"/>
                  <a:pt x="5816508" y="144202"/>
                </a:cubicBezTo>
                <a:cubicBezTo>
                  <a:pt x="5848875" y="148317"/>
                  <a:pt x="5890967" y="116976"/>
                  <a:pt x="5888609" y="72101"/>
                </a:cubicBezTo>
                <a:moveTo>
                  <a:pt x="5816508" y="144202"/>
                </a:moveTo>
                <a:cubicBezTo>
                  <a:pt x="5817643" y="121112"/>
                  <a:pt x="5819412" y="102148"/>
                  <a:pt x="5816508" y="72101"/>
                </a:cubicBezTo>
                <a:cubicBezTo>
                  <a:pt x="5815352" y="90210"/>
                  <a:pt x="5796853" y="106627"/>
                  <a:pt x="5780458" y="108151"/>
                </a:cubicBezTo>
                <a:cubicBezTo>
                  <a:pt x="5757369" y="106614"/>
                  <a:pt x="5743983" y="91273"/>
                  <a:pt x="5744408" y="72101"/>
                </a:cubicBezTo>
                <a:moveTo>
                  <a:pt x="72101" y="288403"/>
                </a:moveTo>
                <a:cubicBezTo>
                  <a:pt x="72831" y="267736"/>
                  <a:pt x="71458" y="235513"/>
                  <a:pt x="72101" y="216302"/>
                </a:cubicBezTo>
                <a:cubicBezTo>
                  <a:pt x="72315" y="195533"/>
                  <a:pt x="90033" y="179341"/>
                  <a:pt x="108151" y="180252"/>
                </a:cubicBezTo>
                <a:cubicBezTo>
                  <a:pt x="128004" y="183333"/>
                  <a:pt x="147178" y="196073"/>
                  <a:pt x="144201" y="216302"/>
                </a:cubicBezTo>
                <a:cubicBezTo>
                  <a:pt x="138681" y="257659"/>
                  <a:pt x="116911" y="294198"/>
                  <a:pt x="72100" y="288403"/>
                </a:cubicBezTo>
                <a:cubicBezTo>
                  <a:pt x="38234" y="287835"/>
                  <a:pt x="1894" y="254410"/>
                  <a:pt x="-1" y="216302"/>
                </a:cubicBezTo>
                <a:moveTo>
                  <a:pt x="144202" y="216302"/>
                </a:moveTo>
                <a:cubicBezTo>
                  <a:pt x="149235" y="366790"/>
                  <a:pt x="125767" y="497123"/>
                  <a:pt x="144202" y="589063"/>
                </a:cubicBezTo>
                <a:cubicBezTo>
                  <a:pt x="162637" y="681003"/>
                  <a:pt x="158935" y="863336"/>
                  <a:pt x="144202" y="1009411"/>
                </a:cubicBezTo>
              </a:path>
              <a:path w="5888609" h="1153613" fill="none" stroke="0" extrusionOk="0">
                <a:moveTo>
                  <a:pt x="0" y="216302"/>
                </a:moveTo>
                <a:cubicBezTo>
                  <a:pt x="-1328" y="176454"/>
                  <a:pt x="26562" y="148933"/>
                  <a:pt x="72101" y="144201"/>
                </a:cubicBezTo>
                <a:cubicBezTo>
                  <a:pt x="365255" y="112748"/>
                  <a:pt x="480594" y="159619"/>
                  <a:pt x="759080" y="144201"/>
                </a:cubicBezTo>
                <a:cubicBezTo>
                  <a:pt x="1037566" y="128783"/>
                  <a:pt x="1307334" y="158451"/>
                  <a:pt x="1446060" y="144201"/>
                </a:cubicBezTo>
                <a:cubicBezTo>
                  <a:pt x="1584786" y="129951"/>
                  <a:pt x="1901170" y="130371"/>
                  <a:pt x="2189762" y="144201"/>
                </a:cubicBezTo>
                <a:cubicBezTo>
                  <a:pt x="2478354" y="158031"/>
                  <a:pt x="2631032" y="139123"/>
                  <a:pt x="2820018" y="144201"/>
                </a:cubicBezTo>
                <a:cubicBezTo>
                  <a:pt x="3009004" y="149279"/>
                  <a:pt x="3268534" y="129374"/>
                  <a:pt x="3563720" y="144202"/>
                </a:cubicBezTo>
                <a:cubicBezTo>
                  <a:pt x="3858906" y="159029"/>
                  <a:pt x="3945753" y="145748"/>
                  <a:pt x="4137254" y="144202"/>
                </a:cubicBezTo>
                <a:cubicBezTo>
                  <a:pt x="4328755" y="142656"/>
                  <a:pt x="4576520" y="122179"/>
                  <a:pt x="4824233" y="144202"/>
                </a:cubicBezTo>
                <a:cubicBezTo>
                  <a:pt x="5071946" y="166225"/>
                  <a:pt x="5295745" y="139012"/>
                  <a:pt x="5744407" y="144202"/>
                </a:cubicBezTo>
                <a:cubicBezTo>
                  <a:pt x="5746007" y="126988"/>
                  <a:pt x="5740830" y="101149"/>
                  <a:pt x="5744407" y="72101"/>
                </a:cubicBezTo>
                <a:cubicBezTo>
                  <a:pt x="5748837" y="31627"/>
                  <a:pt x="5772911" y="7819"/>
                  <a:pt x="5816508" y="0"/>
                </a:cubicBezTo>
                <a:cubicBezTo>
                  <a:pt x="5856901" y="-2713"/>
                  <a:pt x="5894270" y="36294"/>
                  <a:pt x="5888609" y="72101"/>
                </a:cubicBezTo>
                <a:cubicBezTo>
                  <a:pt x="5883856" y="154564"/>
                  <a:pt x="5888730" y="339347"/>
                  <a:pt x="5888609" y="478750"/>
                </a:cubicBezTo>
                <a:cubicBezTo>
                  <a:pt x="5888488" y="618153"/>
                  <a:pt x="5894653" y="813046"/>
                  <a:pt x="5888609" y="937311"/>
                </a:cubicBezTo>
                <a:cubicBezTo>
                  <a:pt x="5885245" y="976905"/>
                  <a:pt x="5852108" y="1017304"/>
                  <a:pt x="5816508" y="1009412"/>
                </a:cubicBezTo>
                <a:cubicBezTo>
                  <a:pt x="5593361" y="996637"/>
                  <a:pt x="5574858" y="1026937"/>
                  <a:pt x="5356421" y="1009412"/>
                </a:cubicBezTo>
                <a:cubicBezTo>
                  <a:pt x="5137984" y="991887"/>
                  <a:pt x="5075269" y="1002000"/>
                  <a:pt x="4839611" y="1009412"/>
                </a:cubicBezTo>
                <a:cubicBezTo>
                  <a:pt x="4603953" y="1016825"/>
                  <a:pt x="4519670" y="996277"/>
                  <a:pt x="4379524" y="1009412"/>
                </a:cubicBezTo>
                <a:cubicBezTo>
                  <a:pt x="4239378" y="1022547"/>
                  <a:pt x="4085997" y="1032308"/>
                  <a:pt x="3805991" y="1009412"/>
                </a:cubicBezTo>
                <a:cubicBezTo>
                  <a:pt x="3525985" y="986516"/>
                  <a:pt x="3403963" y="1021655"/>
                  <a:pt x="3289181" y="1009412"/>
                </a:cubicBezTo>
                <a:cubicBezTo>
                  <a:pt x="3174399" y="997169"/>
                  <a:pt x="2834070" y="1015730"/>
                  <a:pt x="2658924" y="1009411"/>
                </a:cubicBezTo>
                <a:cubicBezTo>
                  <a:pt x="2483778" y="1003092"/>
                  <a:pt x="2076645" y="1042006"/>
                  <a:pt x="1915222" y="1009411"/>
                </a:cubicBezTo>
                <a:cubicBezTo>
                  <a:pt x="1753799" y="976816"/>
                  <a:pt x="1600274" y="998826"/>
                  <a:pt x="1341689" y="1009411"/>
                </a:cubicBezTo>
                <a:cubicBezTo>
                  <a:pt x="1083104" y="1019996"/>
                  <a:pt x="1022337" y="985276"/>
                  <a:pt x="824879" y="1009411"/>
                </a:cubicBezTo>
                <a:cubicBezTo>
                  <a:pt x="627421" y="1033547"/>
                  <a:pt x="452528" y="1039404"/>
                  <a:pt x="144202" y="1009411"/>
                </a:cubicBezTo>
                <a:cubicBezTo>
                  <a:pt x="147241" y="1028710"/>
                  <a:pt x="140763" y="1064468"/>
                  <a:pt x="144202" y="1081512"/>
                </a:cubicBezTo>
                <a:cubicBezTo>
                  <a:pt x="143060" y="1121530"/>
                  <a:pt x="116367" y="1150810"/>
                  <a:pt x="72101" y="1153613"/>
                </a:cubicBezTo>
                <a:cubicBezTo>
                  <a:pt x="37971" y="1145837"/>
                  <a:pt x="-878" y="1122294"/>
                  <a:pt x="0" y="1081512"/>
                </a:cubicBezTo>
                <a:cubicBezTo>
                  <a:pt x="-2352" y="908713"/>
                  <a:pt x="-19442" y="776626"/>
                  <a:pt x="0" y="674863"/>
                </a:cubicBezTo>
                <a:cubicBezTo>
                  <a:pt x="19442" y="573100"/>
                  <a:pt x="19967" y="406264"/>
                  <a:pt x="0" y="216302"/>
                </a:cubicBezTo>
                <a:close/>
                <a:moveTo>
                  <a:pt x="5744407" y="144202"/>
                </a:moveTo>
                <a:cubicBezTo>
                  <a:pt x="5767601" y="140861"/>
                  <a:pt x="5799592" y="147162"/>
                  <a:pt x="5816508" y="144202"/>
                </a:cubicBezTo>
                <a:cubicBezTo>
                  <a:pt x="5851410" y="144011"/>
                  <a:pt x="5894279" y="115196"/>
                  <a:pt x="5888609" y="72101"/>
                </a:cubicBezTo>
                <a:moveTo>
                  <a:pt x="5816508" y="144202"/>
                </a:moveTo>
                <a:cubicBezTo>
                  <a:pt x="5819787" y="116695"/>
                  <a:pt x="5817849" y="89904"/>
                  <a:pt x="5816508" y="72101"/>
                </a:cubicBezTo>
                <a:cubicBezTo>
                  <a:pt x="5812869" y="95237"/>
                  <a:pt x="5800177" y="106828"/>
                  <a:pt x="5780458" y="108151"/>
                </a:cubicBezTo>
                <a:cubicBezTo>
                  <a:pt x="5760869" y="106832"/>
                  <a:pt x="5747577" y="94265"/>
                  <a:pt x="5744408" y="72101"/>
                </a:cubicBezTo>
                <a:moveTo>
                  <a:pt x="72101" y="288403"/>
                </a:moveTo>
                <a:cubicBezTo>
                  <a:pt x="69171" y="254106"/>
                  <a:pt x="68834" y="247614"/>
                  <a:pt x="72101" y="216302"/>
                </a:cubicBezTo>
                <a:cubicBezTo>
                  <a:pt x="71880" y="197167"/>
                  <a:pt x="86731" y="177498"/>
                  <a:pt x="108151" y="180252"/>
                </a:cubicBezTo>
                <a:cubicBezTo>
                  <a:pt x="125408" y="177156"/>
                  <a:pt x="143110" y="197223"/>
                  <a:pt x="144201" y="216302"/>
                </a:cubicBezTo>
                <a:cubicBezTo>
                  <a:pt x="139842" y="254292"/>
                  <a:pt x="110874" y="291963"/>
                  <a:pt x="72100" y="288403"/>
                </a:cubicBezTo>
                <a:cubicBezTo>
                  <a:pt x="31641" y="291019"/>
                  <a:pt x="1268" y="257153"/>
                  <a:pt x="-1" y="216302"/>
                </a:cubicBezTo>
                <a:moveTo>
                  <a:pt x="144202" y="216302"/>
                </a:moveTo>
                <a:cubicBezTo>
                  <a:pt x="156510" y="305715"/>
                  <a:pt x="137732" y="507661"/>
                  <a:pt x="144202" y="612857"/>
                </a:cubicBezTo>
                <a:cubicBezTo>
                  <a:pt x="150672" y="718054"/>
                  <a:pt x="149875" y="896238"/>
                  <a:pt x="144202" y="1009411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Posljednji njemački tenkovi povlače se iz Zagreba, 1945.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123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8576178"/>
              </p:ext>
            </p:extLst>
          </p:nvPr>
        </p:nvGraphicFramePr>
        <p:xfrm>
          <a:off x="5684362" y="1564849"/>
          <a:ext cx="6080290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45B9BF6-A4C4-47DF-99D1-C4C6A655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96" y="1258605"/>
            <a:ext cx="4146616" cy="552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469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11861C62-BB63-4F86-8659-06BF6B4D9832}"/>
              </a:ext>
            </a:extLst>
          </p:cNvPr>
          <p:cNvSpPr/>
          <p:nvPr/>
        </p:nvSpPr>
        <p:spPr>
          <a:xfrm>
            <a:off x="7616858" y="4534294"/>
            <a:ext cx="4251487" cy="2140140"/>
          </a:xfrm>
          <a:custGeom>
            <a:avLst/>
            <a:gdLst>
              <a:gd name="connsiteX0" fmla="*/ 267518 w 4251487"/>
              <a:gd name="connsiteY0" fmla="*/ 267518 h 2140140"/>
              <a:gd name="connsiteX1" fmla="*/ 812598 w 4251487"/>
              <a:gd name="connsiteY1" fmla="*/ 267518 h 2140140"/>
              <a:gd name="connsiteX2" fmla="*/ 1394842 w 4251487"/>
              <a:gd name="connsiteY2" fmla="*/ 267518 h 2140140"/>
              <a:gd name="connsiteX3" fmla="*/ 2014250 w 4251487"/>
              <a:gd name="connsiteY3" fmla="*/ 267518 h 2140140"/>
              <a:gd name="connsiteX4" fmla="*/ 2522166 w 4251487"/>
              <a:gd name="connsiteY4" fmla="*/ 267518 h 2140140"/>
              <a:gd name="connsiteX5" fmla="*/ 3178739 w 4251487"/>
              <a:gd name="connsiteY5" fmla="*/ 267518 h 2140140"/>
              <a:gd name="connsiteX6" fmla="*/ 3983970 w 4251487"/>
              <a:gd name="connsiteY6" fmla="*/ 267518 h 2140140"/>
              <a:gd name="connsiteX7" fmla="*/ 3983970 w 4251487"/>
              <a:gd name="connsiteY7" fmla="*/ 754400 h 2140140"/>
              <a:gd name="connsiteX8" fmla="*/ 3983970 w 4251487"/>
              <a:gd name="connsiteY8" fmla="*/ 1273384 h 2140140"/>
              <a:gd name="connsiteX9" fmla="*/ 3983970 w 4251487"/>
              <a:gd name="connsiteY9" fmla="*/ 1872623 h 2140140"/>
              <a:gd name="connsiteX10" fmla="*/ 3476055 w 4251487"/>
              <a:gd name="connsiteY10" fmla="*/ 1872623 h 2140140"/>
              <a:gd name="connsiteX11" fmla="*/ 2893811 w 4251487"/>
              <a:gd name="connsiteY11" fmla="*/ 1872623 h 2140140"/>
              <a:gd name="connsiteX12" fmla="*/ 2348731 w 4251487"/>
              <a:gd name="connsiteY12" fmla="*/ 1872623 h 2140140"/>
              <a:gd name="connsiteX13" fmla="*/ 1654993 w 4251487"/>
              <a:gd name="connsiteY13" fmla="*/ 1872623 h 2140140"/>
              <a:gd name="connsiteX14" fmla="*/ 1147078 w 4251487"/>
              <a:gd name="connsiteY14" fmla="*/ 1872623 h 2140140"/>
              <a:gd name="connsiteX15" fmla="*/ 267518 w 4251487"/>
              <a:gd name="connsiteY15" fmla="*/ 1872623 h 2140140"/>
              <a:gd name="connsiteX16" fmla="*/ 267518 w 4251487"/>
              <a:gd name="connsiteY16" fmla="*/ 1385741 h 2140140"/>
              <a:gd name="connsiteX17" fmla="*/ 267518 w 4251487"/>
              <a:gd name="connsiteY17" fmla="*/ 866757 h 2140140"/>
              <a:gd name="connsiteX18" fmla="*/ 267518 w 4251487"/>
              <a:gd name="connsiteY18" fmla="*/ 267518 h 2140140"/>
              <a:gd name="connsiteX0" fmla="*/ 0 w 4251487"/>
              <a:gd name="connsiteY0" fmla="*/ 0 h 2140140"/>
              <a:gd name="connsiteX1" fmla="*/ 649870 w 4251487"/>
              <a:gd name="connsiteY1" fmla="*/ 0 h 2140140"/>
              <a:gd name="connsiteX2" fmla="*/ 1214711 w 4251487"/>
              <a:gd name="connsiteY2" fmla="*/ 0 h 2140140"/>
              <a:gd name="connsiteX3" fmla="*/ 1907096 w 4251487"/>
              <a:gd name="connsiteY3" fmla="*/ 0 h 2140140"/>
              <a:gd name="connsiteX4" fmla="*/ 2556966 w 4251487"/>
              <a:gd name="connsiteY4" fmla="*/ 0 h 2140140"/>
              <a:gd name="connsiteX5" fmla="*/ 3121806 w 4251487"/>
              <a:gd name="connsiteY5" fmla="*/ 0 h 2140140"/>
              <a:gd name="connsiteX6" fmla="*/ 4251487 w 4251487"/>
              <a:gd name="connsiteY6" fmla="*/ 0 h 2140140"/>
              <a:gd name="connsiteX7" fmla="*/ 3983970 w 4251487"/>
              <a:gd name="connsiteY7" fmla="*/ 267518 h 2140140"/>
              <a:gd name="connsiteX8" fmla="*/ 3438890 w 4251487"/>
              <a:gd name="connsiteY8" fmla="*/ 267518 h 2140140"/>
              <a:gd name="connsiteX9" fmla="*/ 2819482 w 4251487"/>
              <a:gd name="connsiteY9" fmla="*/ 267518 h 2140140"/>
              <a:gd name="connsiteX10" fmla="*/ 2162909 w 4251487"/>
              <a:gd name="connsiteY10" fmla="*/ 267518 h 2140140"/>
              <a:gd name="connsiteX11" fmla="*/ 1506335 w 4251487"/>
              <a:gd name="connsiteY11" fmla="*/ 267518 h 2140140"/>
              <a:gd name="connsiteX12" fmla="*/ 849762 w 4251487"/>
              <a:gd name="connsiteY12" fmla="*/ 267518 h 2140140"/>
              <a:gd name="connsiteX13" fmla="*/ 267518 w 4251487"/>
              <a:gd name="connsiteY13" fmla="*/ 267518 h 2140140"/>
              <a:gd name="connsiteX14" fmla="*/ 0 w 4251487"/>
              <a:gd name="connsiteY14" fmla="*/ 0 h 2140140"/>
              <a:gd name="connsiteX0" fmla="*/ 0 w 4251487"/>
              <a:gd name="connsiteY0" fmla="*/ 2140140 h 2140140"/>
              <a:gd name="connsiteX1" fmla="*/ 267518 w 4251487"/>
              <a:gd name="connsiteY1" fmla="*/ 1872623 h 2140140"/>
              <a:gd name="connsiteX2" fmla="*/ 924091 w 4251487"/>
              <a:gd name="connsiteY2" fmla="*/ 1872623 h 2140140"/>
              <a:gd name="connsiteX3" fmla="*/ 1580664 w 4251487"/>
              <a:gd name="connsiteY3" fmla="*/ 1872623 h 2140140"/>
              <a:gd name="connsiteX4" fmla="*/ 2088579 w 4251487"/>
              <a:gd name="connsiteY4" fmla="*/ 1872623 h 2140140"/>
              <a:gd name="connsiteX5" fmla="*/ 2633659 w 4251487"/>
              <a:gd name="connsiteY5" fmla="*/ 1872623 h 2140140"/>
              <a:gd name="connsiteX6" fmla="*/ 3253068 w 4251487"/>
              <a:gd name="connsiteY6" fmla="*/ 1872623 h 2140140"/>
              <a:gd name="connsiteX7" fmla="*/ 3983970 w 4251487"/>
              <a:gd name="connsiteY7" fmla="*/ 1872623 h 2140140"/>
              <a:gd name="connsiteX8" fmla="*/ 4251487 w 4251487"/>
              <a:gd name="connsiteY8" fmla="*/ 2140140 h 2140140"/>
              <a:gd name="connsiteX9" fmla="*/ 3559102 w 4251487"/>
              <a:gd name="connsiteY9" fmla="*/ 2140140 h 2140140"/>
              <a:gd name="connsiteX10" fmla="*/ 2994262 w 4251487"/>
              <a:gd name="connsiteY10" fmla="*/ 2140140 h 2140140"/>
              <a:gd name="connsiteX11" fmla="*/ 2386906 w 4251487"/>
              <a:gd name="connsiteY11" fmla="*/ 2140140 h 2140140"/>
              <a:gd name="connsiteX12" fmla="*/ 1737036 w 4251487"/>
              <a:gd name="connsiteY12" fmla="*/ 2140140 h 2140140"/>
              <a:gd name="connsiteX13" fmla="*/ 1044651 w 4251487"/>
              <a:gd name="connsiteY13" fmla="*/ 2140140 h 2140140"/>
              <a:gd name="connsiteX14" fmla="*/ 522326 w 4251487"/>
              <a:gd name="connsiteY14" fmla="*/ 2140140 h 2140140"/>
              <a:gd name="connsiteX15" fmla="*/ 0 w 4251487"/>
              <a:gd name="connsiteY15" fmla="*/ 2140140 h 2140140"/>
              <a:gd name="connsiteX0" fmla="*/ 0 w 4251487"/>
              <a:gd name="connsiteY0" fmla="*/ 0 h 2140140"/>
              <a:gd name="connsiteX1" fmla="*/ 267518 w 4251487"/>
              <a:gd name="connsiteY1" fmla="*/ 267518 h 2140140"/>
              <a:gd name="connsiteX2" fmla="*/ 267518 w 4251487"/>
              <a:gd name="connsiteY2" fmla="*/ 786502 h 2140140"/>
              <a:gd name="connsiteX3" fmla="*/ 267518 w 4251487"/>
              <a:gd name="connsiteY3" fmla="*/ 1321537 h 2140140"/>
              <a:gd name="connsiteX4" fmla="*/ 267518 w 4251487"/>
              <a:gd name="connsiteY4" fmla="*/ 1872623 h 2140140"/>
              <a:gd name="connsiteX5" fmla="*/ 0 w 4251487"/>
              <a:gd name="connsiteY5" fmla="*/ 2140140 h 2140140"/>
              <a:gd name="connsiteX6" fmla="*/ 0 w 4251487"/>
              <a:gd name="connsiteY6" fmla="*/ 1562302 h 2140140"/>
              <a:gd name="connsiteX7" fmla="*/ 0 w 4251487"/>
              <a:gd name="connsiteY7" fmla="*/ 1091471 h 2140140"/>
              <a:gd name="connsiteX8" fmla="*/ 0 w 4251487"/>
              <a:gd name="connsiteY8" fmla="*/ 535035 h 2140140"/>
              <a:gd name="connsiteX9" fmla="*/ 0 w 4251487"/>
              <a:gd name="connsiteY9" fmla="*/ 0 h 2140140"/>
              <a:gd name="connsiteX0" fmla="*/ 4251487 w 4251487"/>
              <a:gd name="connsiteY0" fmla="*/ 0 h 2140140"/>
              <a:gd name="connsiteX1" fmla="*/ 4251487 w 4251487"/>
              <a:gd name="connsiteY1" fmla="*/ 513634 h 2140140"/>
              <a:gd name="connsiteX2" fmla="*/ 4251487 w 4251487"/>
              <a:gd name="connsiteY2" fmla="*/ 1027267 h 2140140"/>
              <a:gd name="connsiteX3" fmla="*/ 4251487 w 4251487"/>
              <a:gd name="connsiteY3" fmla="*/ 1519499 h 2140140"/>
              <a:gd name="connsiteX4" fmla="*/ 4251487 w 4251487"/>
              <a:gd name="connsiteY4" fmla="*/ 2140140 h 2140140"/>
              <a:gd name="connsiteX5" fmla="*/ 3983970 w 4251487"/>
              <a:gd name="connsiteY5" fmla="*/ 1872623 h 2140140"/>
              <a:gd name="connsiteX6" fmla="*/ 3983970 w 4251487"/>
              <a:gd name="connsiteY6" fmla="*/ 1321537 h 2140140"/>
              <a:gd name="connsiteX7" fmla="*/ 3983970 w 4251487"/>
              <a:gd name="connsiteY7" fmla="*/ 770451 h 2140140"/>
              <a:gd name="connsiteX8" fmla="*/ 3983970 w 4251487"/>
              <a:gd name="connsiteY8" fmla="*/ 267518 h 2140140"/>
              <a:gd name="connsiteX9" fmla="*/ 4251487 w 4251487"/>
              <a:gd name="connsiteY9" fmla="*/ 0 h 2140140"/>
              <a:gd name="connsiteX0" fmla="*/ 0 w 4251487"/>
              <a:gd name="connsiteY0" fmla="*/ 0 h 2140140"/>
              <a:gd name="connsiteX1" fmla="*/ 522326 w 4251487"/>
              <a:gd name="connsiteY1" fmla="*/ 0 h 2140140"/>
              <a:gd name="connsiteX2" fmla="*/ 1129681 w 4251487"/>
              <a:gd name="connsiteY2" fmla="*/ 0 h 2140140"/>
              <a:gd name="connsiteX3" fmla="*/ 1609492 w 4251487"/>
              <a:gd name="connsiteY3" fmla="*/ 0 h 2140140"/>
              <a:gd name="connsiteX4" fmla="*/ 2131817 w 4251487"/>
              <a:gd name="connsiteY4" fmla="*/ 0 h 2140140"/>
              <a:gd name="connsiteX5" fmla="*/ 2824202 w 4251487"/>
              <a:gd name="connsiteY5" fmla="*/ 0 h 2140140"/>
              <a:gd name="connsiteX6" fmla="*/ 3389042 w 4251487"/>
              <a:gd name="connsiteY6" fmla="*/ 0 h 2140140"/>
              <a:gd name="connsiteX7" fmla="*/ 4251487 w 4251487"/>
              <a:gd name="connsiteY7" fmla="*/ 0 h 2140140"/>
              <a:gd name="connsiteX8" fmla="*/ 4251487 w 4251487"/>
              <a:gd name="connsiteY8" fmla="*/ 513634 h 2140140"/>
              <a:gd name="connsiteX9" fmla="*/ 4251487 w 4251487"/>
              <a:gd name="connsiteY9" fmla="*/ 1048669 h 2140140"/>
              <a:gd name="connsiteX10" fmla="*/ 4251487 w 4251487"/>
              <a:gd name="connsiteY10" fmla="*/ 1605105 h 2140140"/>
              <a:gd name="connsiteX11" fmla="*/ 4251487 w 4251487"/>
              <a:gd name="connsiteY11" fmla="*/ 2140140 h 2140140"/>
              <a:gd name="connsiteX12" fmla="*/ 3644132 w 4251487"/>
              <a:gd name="connsiteY12" fmla="*/ 2140140 h 2140140"/>
              <a:gd name="connsiteX13" fmla="*/ 2994262 w 4251487"/>
              <a:gd name="connsiteY13" fmla="*/ 2140140 h 2140140"/>
              <a:gd name="connsiteX14" fmla="*/ 2429421 w 4251487"/>
              <a:gd name="connsiteY14" fmla="*/ 2140140 h 2140140"/>
              <a:gd name="connsiteX15" fmla="*/ 1822066 w 4251487"/>
              <a:gd name="connsiteY15" fmla="*/ 2140140 h 2140140"/>
              <a:gd name="connsiteX16" fmla="*/ 1299740 w 4251487"/>
              <a:gd name="connsiteY16" fmla="*/ 2140140 h 2140140"/>
              <a:gd name="connsiteX17" fmla="*/ 734900 w 4251487"/>
              <a:gd name="connsiteY17" fmla="*/ 2140140 h 2140140"/>
              <a:gd name="connsiteX18" fmla="*/ 0 w 4251487"/>
              <a:gd name="connsiteY18" fmla="*/ 2140140 h 2140140"/>
              <a:gd name="connsiteX19" fmla="*/ 0 w 4251487"/>
              <a:gd name="connsiteY19" fmla="*/ 1647908 h 2140140"/>
              <a:gd name="connsiteX20" fmla="*/ 0 w 4251487"/>
              <a:gd name="connsiteY20" fmla="*/ 1134274 h 2140140"/>
              <a:gd name="connsiteX21" fmla="*/ 0 w 4251487"/>
              <a:gd name="connsiteY21" fmla="*/ 599239 h 2140140"/>
              <a:gd name="connsiteX22" fmla="*/ 0 w 4251487"/>
              <a:gd name="connsiteY22" fmla="*/ 0 h 2140140"/>
              <a:gd name="connsiteX23" fmla="*/ 267518 w 4251487"/>
              <a:gd name="connsiteY23" fmla="*/ 267518 h 2140140"/>
              <a:gd name="connsiteX24" fmla="*/ 961256 w 4251487"/>
              <a:gd name="connsiteY24" fmla="*/ 267518 h 2140140"/>
              <a:gd name="connsiteX25" fmla="*/ 1654993 w 4251487"/>
              <a:gd name="connsiteY25" fmla="*/ 267518 h 2140140"/>
              <a:gd name="connsiteX26" fmla="*/ 2162909 w 4251487"/>
              <a:gd name="connsiteY26" fmla="*/ 267518 h 2140140"/>
              <a:gd name="connsiteX27" fmla="*/ 2819482 w 4251487"/>
              <a:gd name="connsiteY27" fmla="*/ 267518 h 2140140"/>
              <a:gd name="connsiteX28" fmla="*/ 3327397 w 4251487"/>
              <a:gd name="connsiteY28" fmla="*/ 267518 h 2140140"/>
              <a:gd name="connsiteX29" fmla="*/ 3983970 w 4251487"/>
              <a:gd name="connsiteY29" fmla="*/ 267518 h 2140140"/>
              <a:gd name="connsiteX30" fmla="*/ 3983970 w 4251487"/>
              <a:gd name="connsiteY30" fmla="*/ 818604 h 2140140"/>
              <a:gd name="connsiteX31" fmla="*/ 3983970 w 4251487"/>
              <a:gd name="connsiteY31" fmla="*/ 1353639 h 2140140"/>
              <a:gd name="connsiteX32" fmla="*/ 3983970 w 4251487"/>
              <a:gd name="connsiteY32" fmla="*/ 1872623 h 2140140"/>
              <a:gd name="connsiteX33" fmla="*/ 3401726 w 4251487"/>
              <a:gd name="connsiteY33" fmla="*/ 1872623 h 2140140"/>
              <a:gd name="connsiteX34" fmla="*/ 2819482 w 4251487"/>
              <a:gd name="connsiteY34" fmla="*/ 1872623 h 2140140"/>
              <a:gd name="connsiteX35" fmla="*/ 2125744 w 4251487"/>
              <a:gd name="connsiteY35" fmla="*/ 1872623 h 2140140"/>
              <a:gd name="connsiteX36" fmla="*/ 1543500 w 4251487"/>
              <a:gd name="connsiteY36" fmla="*/ 1872623 h 2140140"/>
              <a:gd name="connsiteX37" fmla="*/ 924091 w 4251487"/>
              <a:gd name="connsiteY37" fmla="*/ 1872623 h 2140140"/>
              <a:gd name="connsiteX38" fmla="*/ 267518 w 4251487"/>
              <a:gd name="connsiteY38" fmla="*/ 1872623 h 2140140"/>
              <a:gd name="connsiteX39" fmla="*/ 267518 w 4251487"/>
              <a:gd name="connsiteY39" fmla="*/ 1369690 h 2140140"/>
              <a:gd name="connsiteX40" fmla="*/ 267518 w 4251487"/>
              <a:gd name="connsiteY40" fmla="*/ 802553 h 2140140"/>
              <a:gd name="connsiteX41" fmla="*/ 267518 w 4251487"/>
              <a:gd name="connsiteY41" fmla="*/ 267518 h 2140140"/>
              <a:gd name="connsiteX42" fmla="*/ 0 w 4251487"/>
              <a:gd name="connsiteY42" fmla="*/ 0 h 2140140"/>
              <a:gd name="connsiteX43" fmla="*/ 267518 w 4251487"/>
              <a:gd name="connsiteY43" fmla="*/ 267518 h 2140140"/>
              <a:gd name="connsiteX44" fmla="*/ 0 w 4251487"/>
              <a:gd name="connsiteY44" fmla="*/ 2140140 h 2140140"/>
              <a:gd name="connsiteX45" fmla="*/ 267518 w 4251487"/>
              <a:gd name="connsiteY45" fmla="*/ 1872623 h 2140140"/>
              <a:gd name="connsiteX46" fmla="*/ 4251487 w 4251487"/>
              <a:gd name="connsiteY46" fmla="*/ 0 h 2140140"/>
              <a:gd name="connsiteX47" fmla="*/ 3983970 w 4251487"/>
              <a:gd name="connsiteY47" fmla="*/ 267518 h 2140140"/>
              <a:gd name="connsiteX48" fmla="*/ 4251487 w 4251487"/>
              <a:gd name="connsiteY48" fmla="*/ 2140140 h 2140140"/>
              <a:gd name="connsiteX49" fmla="*/ 3983970 w 4251487"/>
              <a:gd name="connsiteY49" fmla="*/ 1872623 h 214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251487" h="2140140" stroke="0" extrusionOk="0">
                <a:moveTo>
                  <a:pt x="267518" y="267518"/>
                </a:moveTo>
                <a:cubicBezTo>
                  <a:pt x="384376" y="280699"/>
                  <a:pt x="560759" y="260467"/>
                  <a:pt x="812598" y="267518"/>
                </a:cubicBezTo>
                <a:cubicBezTo>
                  <a:pt x="1064437" y="274569"/>
                  <a:pt x="1239699" y="253548"/>
                  <a:pt x="1394842" y="267518"/>
                </a:cubicBezTo>
                <a:cubicBezTo>
                  <a:pt x="1549985" y="281488"/>
                  <a:pt x="1806621" y="248929"/>
                  <a:pt x="2014250" y="267518"/>
                </a:cubicBezTo>
                <a:cubicBezTo>
                  <a:pt x="2221879" y="286107"/>
                  <a:pt x="2305750" y="248807"/>
                  <a:pt x="2522166" y="267518"/>
                </a:cubicBezTo>
                <a:cubicBezTo>
                  <a:pt x="2738582" y="286229"/>
                  <a:pt x="2954563" y="258975"/>
                  <a:pt x="3178739" y="267518"/>
                </a:cubicBezTo>
                <a:cubicBezTo>
                  <a:pt x="3402915" y="276061"/>
                  <a:pt x="3651400" y="271056"/>
                  <a:pt x="3983970" y="267518"/>
                </a:cubicBezTo>
                <a:cubicBezTo>
                  <a:pt x="3989345" y="434520"/>
                  <a:pt x="3987320" y="615021"/>
                  <a:pt x="3983970" y="754400"/>
                </a:cubicBezTo>
                <a:cubicBezTo>
                  <a:pt x="3980620" y="893779"/>
                  <a:pt x="3975255" y="1044670"/>
                  <a:pt x="3983970" y="1273384"/>
                </a:cubicBezTo>
                <a:cubicBezTo>
                  <a:pt x="3992685" y="1502098"/>
                  <a:pt x="3956599" y="1631442"/>
                  <a:pt x="3983970" y="1872623"/>
                </a:cubicBezTo>
                <a:cubicBezTo>
                  <a:pt x="3810191" y="1860893"/>
                  <a:pt x="3727350" y="1891646"/>
                  <a:pt x="3476055" y="1872623"/>
                </a:cubicBezTo>
                <a:cubicBezTo>
                  <a:pt x="3224760" y="1853600"/>
                  <a:pt x="3132132" y="1877607"/>
                  <a:pt x="2893811" y="1872623"/>
                </a:cubicBezTo>
                <a:cubicBezTo>
                  <a:pt x="2655490" y="1867639"/>
                  <a:pt x="2558584" y="1884561"/>
                  <a:pt x="2348731" y="1872623"/>
                </a:cubicBezTo>
                <a:cubicBezTo>
                  <a:pt x="2138878" y="1860685"/>
                  <a:pt x="1889764" y="1890730"/>
                  <a:pt x="1654993" y="1872623"/>
                </a:cubicBezTo>
                <a:cubicBezTo>
                  <a:pt x="1420222" y="1854516"/>
                  <a:pt x="1309709" y="1879887"/>
                  <a:pt x="1147078" y="1872623"/>
                </a:cubicBezTo>
                <a:cubicBezTo>
                  <a:pt x="984448" y="1865359"/>
                  <a:pt x="588512" y="1911291"/>
                  <a:pt x="267518" y="1872623"/>
                </a:cubicBezTo>
                <a:cubicBezTo>
                  <a:pt x="252428" y="1651624"/>
                  <a:pt x="268163" y="1531294"/>
                  <a:pt x="267518" y="1385741"/>
                </a:cubicBezTo>
                <a:cubicBezTo>
                  <a:pt x="266873" y="1240188"/>
                  <a:pt x="290184" y="1125259"/>
                  <a:pt x="267518" y="866757"/>
                </a:cubicBezTo>
                <a:cubicBezTo>
                  <a:pt x="244852" y="608255"/>
                  <a:pt x="275151" y="457983"/>
                  <a:pt x="267518" y="267518"/>
                </a:cubicBezTo>
                <a:close/>
              </a:path>
              <a:path w="4251487" h="2140140" fill="lightenLess" stroke="0" extrusionOk="0">
                <a:moveTo>
                  <a:pt x="0" y="0"/>
                </a:moveTo>
                <a:cubicBezTo>
                  <a:pt x="206303" y="-4918"/>
                  <a:pt x="440072" y="-17686"/>
                  <a:pt x="649870" y="0"/>
                </a:cubicBezTo>
                <a:cubicBezTo>
                  <a:pt x="859668" y="17686"/>
                  <a:pt x="945015" y="19439"/>
                  <a:pt x="1214711" y="0"/>
                </a:cubicBezTo>
                <a:cubicBezTo>
                  <a:pt x="1484407" y="-19439"/>
                  <a:pt x="1750917" y="29187"/>
                  <a:pt x="1907096" y="0"/>
                </a:cubicBezTo>
                <a:cubicBezTo>
                  <a:pt x="2063275" y="-29187"/>
                  <a:pt x="2405555" y="-15339"/>
                  <a:pt x="2556966" y="0"/>
                </a:cubicBezTo>
                <a:cubicBezTo>
                  <a:pt x="2708377" y="15339"/>
                  <a:pt x="2892375" y="565"/>
                  <a:pt x="3121806" y="0"/>
                </a:cubicBezTo>
                <a:cubicBezTo>
                  <a:pt x="3351237" y="-565"/>
                  <a:pt x="3945746" y="1092"/>
                  <a:pt x="4251487" y="0"/>
                </a:cubicBezTo>
                <a:cubicBezTo>
                  <a:pt x="4188913" y="45956"/>
                  <a:pt x="4089962" y="177258"/>
                  <a:pt x="3983970" y="267518"/>
                </a:cubicBezTo>
                <a:cubicBezTo>
                  <a:pt x="3776772" y="263857"/>
                  <a:pt x="3688009" y="276262"/>
                  <a:pt x="3438890" y="267518"/>
                </a:cubicBezTo>
                <a:cubicBezTo>
                  <a:pt x="3189771" y="258774"/>
                  <a:pt x="3057558" y="250982"/>
                  <a:pt x="2819482" y="267518"/>
                </a:cubicBezTo>
                <a:cubicBezTo>
                  <a:pt x="2581406" y="284054"/>
                  <a:pt x="2479869" y="236460"/>
                  <a:pt x="2162909" y="267518"/>
                </a:cubicBezTo>
                <a:cubicBezTo>
                  <a:pt x="1845949" y="298576"/>
                  <a:pt x="1722013" y="277679"/>
                  <a:pt x="1506335" y="267518"/>
                </a:cubicBezTo>
                <a:cubicBezTo>
                  <a:pt x="1290657" y="257357"/>
                  <a:pt x="1105934" y="250923"/>
                  <a:pt x="849762" y="267518"/>
                </a:cubicBezTo>
                <a:cubicBezTo>
                  <a:pt x="593590" y="284113"/>
                  <a:pt x="525717" y="245417"/>
                  <a:pt x="267518" y="267518"/>
                </a:cubicBezTo>
                <a:cubicBezTo>
                  <a:pt x="181106" y="188190"/>
                  <a:pt x="88561" y="70195"/>
                  <a:pt x="0" y="0"/>
                </a:cubicBezTo>
                <a:close/>
              </a:path>
              <a:path w="4251487" h="2140140" fill="darkenLess" stroke="0" extrusionOk="0">
                <a:moveTo>
                  <a:pt x="0" y="2140140"/>
                </a:moveTo>
                <a:cubicBezTo>
                  <a:pt x="92334" y="2025000"/>
                  <a:pt x="133986" y="1989010"/>
                  <a:pt x="267518" y="1872623"/>
                </a:cubicBezTo>
                <a:cubicBezTo>
                  <a:pt x="553784" y="1891243"/>
                  <a:pt x="775642" y="1875026"/>
                  <a:pt x="924091" y="1872623"/>
                </a:cubicBezTo>
                <a:cubicBezTo>
                  <a:pt x="1072540" y="1870220"/>
                  <a:pt x="1438670" y="1892767"/>
                  <a:pt x="1580664" y="1872623"/>
                </a:cubicBezTo>
                <a:cubicBezTo>
                  <a:pt x="1722658" y="1852479"/>
                  <a:pt x="1883111" y="1855997"/>
                  <a:pt x="2088579" y="1872623"/>
                </a:cubicBezTo>
                <a:cubicBezTo>
                  <a:pt x="2294047" y="1889249"/>
                  <a:pt x="2483059" y="1867549"/>
                  <a:pt x="2633659" y="1872623"/>
                </a:cubicBezTo>
                <a:cubicBezTo>
                  <a:pt x="2784259" y="1877697"/>
                  <a:pt x="3077885" y="1862976"/>
                  <a:pt x="3253068" y="1872623"/>
                </a:cubicBezTo>
                <a:cubicBezTo>
                  <a:pt x="3428251" y="1882270"/>
                  <a:pt x="3642592" y="1889094"/>
                  <a:pt x="3983970" y="1872623"/>
                </a:cubicBezTo>
                <a:cubicBezTo>
                  <a:pt x="4102900" y="1971399"/>
                  <a:pt x="4185023" y="2084664"/>
                  <a:pt x="4251487" y="2140140"/>
                </a:cubicBezTo>
                <a:cubicBezTo>
                  <a:pt x="4068972" y="2143421"/>
                  <a:pt x="3700252" y="2134924"/>
                  <a:pt x="3559102" y="2140140"/>
                </a:cubicBezTo>
                <a:cubicBezTo>
                  <a:pt x="3417953" y="2145356"/>
                  <a:pt x="3136466" y="2117830"/>
                  <a:pt x="2994262" y="2140140"/>
                </a:cubicBezTo>
                <a:cubicBezTo>
                  <a:pt x="2852058" y="2162450"/>
                  <a:pt x="2674291" y="2153018"/>
                  <a:pt x="2386906" y="2140140"/>
                </a:cubicBezTo>
                <a:cubicBezTo>
                  <a:pt x="2099521" y="2127262"/>
                  <a:pt x="1920206" y="2154606"/>
                  <a:pt x="1737036" y="2140140"/>
                </a:cubicBezTo>
                <a:cubicBezTo>
                  <a:pt x="1553866" y="2125675"/>
                  <a:pt x="1287626" y="2147979"/>
                  <a:pt x="1044651" y="2140140"/>
                </a:cubicBezTo>
                <a:cubicBezTo>
                  <a:pt x="801677" y="2132301"/>
                  <a:pt x="701220" y="2117638"/>
                  <a:pt x="522326" y="2140140"/>
                </a:cubicBezTo>
                <a:cubicBezTo>
                  <a:pt x="343432" y="2162642"/>
                  <a:pt x="141774" y="2161847"/>
                  <a:pt x="0" y="2140140"/>
                </a:cubicBezTo>
                <a:close/>
              </a:path>
              <a:path w="4251487" h="2140140" fill="lighten" stroke="0" extrusionOk="0">
                <a:moveTo>
                  <a:pt x="0" y="0"/>
                </a:moveTo>
                <a:cubicBezTo>
                  <a:pt x="69537" y="96187"/>
                  <a:pt x="193502" y="176977"/>
                  <a:pt x="267518" y="267518"/>
                </a:cubicBezTo>
                <a:cubicBezTo>
                  <a:pt x="261048" y="385637"/>
                  <a:pt x="287668" y="603105"/>
                  <a:pt x="267518" y="786502"/>
                </a:cubicBezTo>
                <a:cubicBezTo>
                  <a:pt x="247368" y="969899"/>
                  <a:pt x="285026" y="1208202"/>
                  <a:pt x="267518" y="1321537"/>
                </a:cubicBezTo>
                <a:cubicBezTo>
                  <a:pt x="250010" y="1434872"/>
                  <a:pt x="253084" y="1728350"/>
                  <a:pt x="267518" y="1872623"/>
                </a:cubicBezTo>
                <a:cubicBezTo>
                  <a:pt x="209597" y="1940953"/>
                  <a:pt x="85578" y="2028167"/>
                  <a:pt x="0" y="2140140"/>
                </a:cubicBezTo>
                <a:cubicBezTo>
                  <a:pt x="-21925" y="2020090"/>
                  <a:pt x="-20069" y="1768854"/>
                  <a:pt x="0" y="1562302"/>
                </a:cubicBezTo>
                <a:cubicBezTo>
                  <a:pt x="20069" y="1355750"/>
                  <a:pt x="-1469" y="1234175"/>
                  <a:pt x="0" y="1091471"/>
                </a:cubicBezTo>
                <a:cubicBezTo>
                  <a:pt x="1469" y="948767"/>
                  <a:pt x="11851" y="686794"/>
                  <a:pt x="0" y="535035"/>
                </a:cubicBezTo>
                <a:cubicBezTo>
                  <a:pt x="-11851" y="383276"/>
                  <a:pt x="-20848" y="176873"/>
                  <a:pt x="0" y="0"/>
                </a:cubicBezTo>
                <a:close/>
              </a:path>
              <a:path w="4251487" h="2140140" fill="darken" stroke="0" extrusionOk="0">
                <a:moveTo>
                  <a:pt x="4251487" y="0"/>
                </a:moveTo>
                <a:cubicBezTo>
                  <a:pt x="4273120" y="126631"/>
                  <a:pt x="4226590" y="359326"/>
                  <a:pt x="4251487" y="513634"/>
                </a:cubicBezTo>
                <a:cubicBezTo>
                  <a:pt x="4276384" y="667942"/>
                  <a:pt x="4274496" y="870092"/>
                  <a:pt x="4251487" y="1027267"/>
                </a:cubicBezTo>
                <a:cubicBezTo>
                  <a:pt x="4228478" y="1184442"/>
                  <a:pt x="4244111" y="1416673"/>
                  <a:pt x="4251487" y="1519499"/>
                </a:cubicBezTo>
                <a:cubicBezTo>
                  <a:pt x="4258863" y="1622325"/>
                  <a:pt x="4245344" y="1978633"/>
                  <a:pt x="4251487" y="2140140"/>
                </a:cubicBezTo>
                <a:cubicBezTo>
                  <a:pt x="4133011" y="2043449"/>
                  <a:pt x="4119132" y="1999387"/>
                  <a:pt x="3983970" y="1872623"/>
                </a:cubicBezTo>
                <a:cubicBezTo>
                  <a:pt x="3986760" y="1742555"/>
                  <a:pt x="3984605" y="1504732"/>
                  <a:pt x="3983970" y="1321537"/>
                </a:cubicBezTo>
                <a:cubicBezTo>
                  <a:pt x="3983335" y="1138342"/>
                  <a:pt x="3996395" y="892997"/>
                  <a:pt x="3983970" y="770451"/>
                </a:cubicBezTo>
                <a:cubicBezTo>
                  <a:pt x="3971545" y="647905"/>
                  <a:pt x="4006294" y="433604"/>
                  <a:pt x="3983970" y="267518"/>
                </a:cubicBezTo>
                <a:cubicBezTo>
                  <a:pt x="4095238" y="167920"/>
                  <a:pt x="4203075" y="62510"/>
                  <a:pt x="4251487" y="0"/>
                </a:cubicBezTo>
                <a:close/>
              </a:path>
              <a:path w="4251487" h="2140140" fill="none" extrusionOk="0">
                <a:moveTo>
                  <a:pt x="0" y="0"/>
                </a:moveTo>
                <a:cubicBezTo>
                  <a:pt x="233429" y="14174"/>
                  <a:pt x="383059" y="18454"/>
                  <a:pt x="522326" y="0"/>
                </a:cubicBezTo>
                <a:cubicBezTo>
                  <a:pt x="661593" y="-18454"/>
                  <a:pt x="854896" y="-14914"/>
                  <a:pt x="1129681" y="0"/>
                </a:cubicBezTo>
                <a:cubicBezTo>
                  <a:pt x="1404467" y="14914"/>
                  <a:pt x="1408309" y="8667"/>
                  <a:pt x="1609492" y="0"/>
                </a:cubicBezTo>
                <a:cubicBezTo>
                  <a:pt x="1810675" y="-8667"/>
                  <a:pt x="1897424" y="16255"/>
                  <a:pt x="2131817" y="0"/>
                </a:cubicBezTo>
                <a:cubicBezTo>
                  <a:pt x="2366210" y="-16255"/>
                  <a:pt x="2531607" y="-26822"/>
                  <a:pt x="2824202" y="0"/>
                </a:cubicBezTo>
                <a:cubicBezTo>
                  <a:pt x="3116798" y="26822"/>
                  <a:pt x="3251908" y="-5843"/>
                  <a:pt x="3389042" y="0"/>
                </a:cubicBezTo>
                <a:cubicBezTo>
                  <a:pt x="3526176" y="5843"/>
                  <a:pt x="4018475" y="-40616"/>
                  <a:pt x="4251487" y="0"/>
                </a:cubicBezTo>
                <a:cubicBezTo>
                  <a:pt x="4255216" y="233225"/>
                  <a:pt x="4265854" y="346383"/>
                  <a:pt x="4251487" y="513634"/>
                </a:cubicBezTo>
                <a:cubicBezTo>
                  <a:pt x="4237120" y="680885"/>
                  <a:pt x="4254289" y="938683"/>
                  <a:pt x="4251487" y="1048669"/>
                </a:cubicBezTo>
                <a:cubicBezTo>
                  <a:pt x="4248685" y="1158655"/>
                  <a:pt x="4263203" y="1379480"/>
                  <a:pt x="4251487" y="1605105"/>
                </a:cubicBezTo>
                <a:cubicBezTo>
                  <a:pt x="4239771" y="1830730"/>
                  <a:pt x="4237000" y="1985525"/>
                  <a:pt x="4251487" y="2140140"/>
                </a:cubicBezTo>
                <a:cubicBezTo>
                  <a:pt x="4108472" y="2166033"/>
                  <a:pt x="3938543" y="2132937"/>
                  <a:pt x="3644132" y="2140140"/>
                </a:cubicBezTo>
                <a:cubicBezTo>
                  <a:pt x="3349721" y="2147343"/>
                  <a:pt x="3300509" y="2137387"/>
                  <a:pt x="2994262" y="2140140"/>
                </a:cubicBezTo>
                <a:cubicBezTo>
                  <a:pt x="2688015" y="2142894"/>
                  <a:pt x="2548516" y="2129816"/>
                  <a:pt x="2429421" y="2140140"/>
                </a:cubicBezTo>
                <a:cubicBezTo>
                  <a:pt x="2310326" y="2150464"/>
                  <a:pt x="2089303" y="2149904"/>
                  <a:pt x="1822066" y="2140140"/>
                </a:cubicBezTo>
                <a:cubicBezTo>
                  <a:pt x="1554829" y="2130376"/>
                  <a:pt x="1467015" y="2144405"/>
                  <a:pt x="1299740" y="2140140"/>
                </a:cubicBezTo>
                <a:cubicBezTo>
                  <a:pt x="1132465" y="2135875"/>
                  <a:pt x="857292" y="2129542"/>
                  <a:pt x="734900" y="2140140"/>
                </a:cubicBezTo>
                <a:cubicBezTo>
                  <a:pt x="612508" y="2150738"/>
                  <a:pt x="332858" y="2110665"/>
                  <a:pt x="0" y="2140140"/>
                </a:cubicBezTo>
                <a:cubicBezTo>
                  <a:pt x="4138" y="1927391"/>
                  <a:pt x="-20793" y="1812530"/>
                  <a:pt x="0" y="1647908"/>
                </a:cubicBezTo>
                <a:cubicBezTo>
                  <a:pt x="20793" y="1483286"/>
                  <a:pt x="18898" y="1326021"/>
                  <a:pt x="0" y="1134274"/>
                </a:cubicBezTo>
                <a:cubicBezTo>
                  <a:pt x="-18898" y="942527"/>
                  <a:pt x="25477" y="795190"/>
                  <a:pt x="0" y="599239"/>
                </a:cubicBezTo>
                <a:cubicBezTo>
                  <a:pt x="-25477" y="403289"/>
                  <a:pt x="11821" y="243375"/>
                  <a:pt x="0" y="0"/>
                </a:cubicBezTo>
                <a:close/>
                <a:moveTo>
                  <a:pt x="267518" y="267518"/>
                </a:moveTo>
                <a:cubicBezTo>
                  <a:pt x="566250" y="263636"/>
                  <a:pt x="777745" y="298262"/>
                  <a:pt x="961256" y="267518"/>
                </a:cubicBezTo>
                <a:cubicBezTo>
                  <a:pt x="1144767" y="236774"/>
                  <a:pt x="1323916" y="269299"/>
                  <a:pt x="1654993" y="267518"/>
                </a:cubicBezTo>
                <a:cubicBezTo>
                  <a:pt x="1986070" y="265737"/>
                  <a:pt x="2054663" y="248802"/>
                  <a:pt x="2162909" y="267518"/>
                </a:cubicBezTo>
                <a:cubicBezTo>
                  <a:pt x="2271155" y="286234"/>
                  <a:pt x="2591993" y="241186"/>
                  <a:pt x="2819482" y="267518"/>
                </a:cubicBezTo>
                <a:cubicBezTo>
                  <a:pt x="3046971" y="293850"/>
                  <a:pt x="3161113" y="288064"/>
                  <a:pt x="3327397" y="267518"/>
                </a:cubicBezTo>
                <a:cubicBezTo>
                  <a:pt x="3493681" y="246972"/>
                  <a:pt x="3730321" y="259402"/>
                  <a:pt x="3983970" y="267518"/>
                </a:cubicBezTo>
                <a:cubicBezTo>
                  <a:pt x="3989654" y="453220"/>
                  <a:pt x="3990470" y="571508"/>
                  <a:pt x="3983970" y="818604"/>
                </a:cubicBezTo>
                <a:cubicBezTo>
                  <a:pt x="3977470" y="1065700"/>
                  <a:pt x="4005118" y="1164765"/>
                  <a:pt x="3983970" y="1353639"/>
                </a:cubicBezTo>
                <a:cubicBezTo>
                  <a:pt x="3962822" y="1542514"/>
                  <a:pt x="4007426" y="1650740"/>
                  <a:pt x="3983970" y="1872623"/>
                </a:cubicBezTo>
                <a:cubicBezTo>
                  <a:pt x="3825947" y="1886546"/>
                  <a:pt x="3665624" y="1862928"/>
                  <a:pt x="3401726" y="1872623"/>
                </a:cubicBezTo>
                <a:cubicBezTo>
                  <a:pt x="3137828" y="1882318"/>
                  <a:pt x="2996657" y="1894718"/>
                  <a:pt x="2819482" y="1872623"/>
                </a:cubicBezTo>
                <a:cubicBezTo>
                  <a:pt x="2642307" y="1850528"/>
                  <a:pt x="2407583" y="1893950"/>
                  <a:pt x="2125744" y="1872623"/>
                </a:cubicBezTo>
                <a:cubicBezTo>
                  <a:pt x="1843905" y="1851296"/>
                  <a:pt x="1690958" y="1875668"/>
                  <a:pt x="1543500" y="1872623"/>
                </a:cubicBezTo>
                <a:cubicBezTo>
                  <a:pt x="1396042" y="1869578"/>
                  <a:pt x="1116398" y="1868257"/>
                  <a:pt x="924091" y="1872623"/>
                </a:cubicBezTo>
                <a:cubicBezTo>
                  <a:pt x="731784" y="1876989"/>
                  <a:pt x="423760" y="1847674"/>
                  <a:pt x="267518" y="1872623"/>
                </a:cubicBezTo>
                <a:cubicBezTo>
                  <a:pt x="248140" y="1716656"/>
                  <a:pt x="248729" y="1539594"/>
                  <a:pt x="267518" y="1369690"/>
                </a:cubicBezTo>
                <a:cubicBezTo>
                  <a:pt x="286307" y="1199786"/>
                  <a:pt x="250359" y="1083536"/>
                  <a:pt x="267518" y="802553"/>
                </a:cubicBezTo>
                <a:cubicBezTo>
                  <a:pt x="284677" y="521570"/>
                  <a:pt x="254851" y="423582"/>
                  <a:pt x="267518" y="267518"/>
                </a:cubicBezTo>
                <a:close/>
                <a:moveTo>
                  <a:pt x="0" y="0"/>
                </a:moveTo>
                <a:cubicBezTo>
                  <a:pt x="125292" y="123161"/>
                  <a:pt x="172600" y="162218"/>
                  <a:pt x="267518" y="267518"/>
                </a:cubicBezTo>
                <a:moveTo>
                  <a:pt x="0" y="2140140"/>
                </a:moveTo>
                <a:cubicBezTo>
                  <a:pt x="105333" y="2051039"/>
                  <a:pt x="150065" y="1967534"/>
                  <a:pt x="267518" y="1872623"/>
                </a:cubicBezTo>
                <a:moveTo>
                  <a:pt x="4251487" y="0"/>
                </a:moveTo>
                <a:cubicBezTo>
                  <a:pt x="4149230" y="101649"/>
                  <a:pt x="4090118" y="134700"/>
                  <a:pt x="3983970" y="267518"/>
                </a:cubicBezTo>
                <a:moveTo>
                  <a:pt x="4251487" y="2140140"/>
                </a:moveTo>
                <a:cubicBezTo>
                  <a:pt x="4197813" y="2074455"/>
                  <a:pt x="4056836" y="1955441"/>
                  <a:pt x="3983970" y="187262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i="0" dirty="0">
                <a:solidFill>
                  <a:schemeClr val="tx1"/>
                </a:solidFill>
                <a:effectLst/>
              </a:rPr>
              <a:t>Stanje na </a:t>
            </a:r>
            <a:endParaRPr lang="pl-PL" sz="36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3600" dirty="0" smtClean="0">
                <a:solidFill>
                  <a:schemeClr val="tx1"/>
                </a:solidFill>
              </a:rPr>
              <a:t>P</a:t>
            </a:r>
            <a:r>
              <a:rPr lang="pl-PL" sz="3600" i="0" dirty="0" smtClean="0">
                <a:solidFill>
                  <a:schemeClr val="tx1"/>
                </a:solidFill>
                <a:effectLst/>
              </a:rPr>
              <a:t>acifičkom </a:t>
            </a:r>
            <a:r>
              <a:rPr lang="pl-PL" sz="3600" i="0" dirty="0">
                <a:solidFill>
                  <a:schemeClr val="tx1"/>
                </a:solidFill>
                <a:effectLst/>
              </a:rPr>
              <a:t>bojištu pred kraj rata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4EA26E5-E261-4421-8173-56DDA928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1372"/>
            <a:ext cx="7184370" cy="562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06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5396833"/>
              </p:ext>
            </p:extLst>
          </p:nvPr>
        </p:nvGraphicFramePr>
        <p:xfrm>
          <a:off x="197962" y="2128149"/>
          <a:ext cx="5898038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41" y="1423269"/>
            <a:ext cx="10515600" cy="770868"/>
          </a:xfrm>
        </p:spPr>
        <p:txBody>
          <a:bodyPr/>
          <a:lstStyle/>
          <a:p>
            <a:r>
              <a:rPr lang="hr-HR" b="1" dirty="0"/>
              <a:t>Slom Japana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A1DC665C-3280-43D4-8563-9BA81ABF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589" y="1251656"/>
            <a:ext cx="5898037" cy="451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vitak: vodoravno 7">
            <a:extLst>
              <a:ext uri="{FF2B5EF4-FFF2-40B4-BE49-F238E27FC236}">
                <a16:creationId xmlns:a16="http://schemas.microsoft.com/office/drawing/2014/main" xmlns="" id="{3EB944CB-3D7D-4E3F-9C22-D2313AA4D948}"/>
              </a:ext>
            </a:extLst>
          </p:cNvPr>
          <p:cNvSpPr/>
          <p:nvPr/>
        </p:nvSpPr>
        <p:spPr>
          <a:xfrm>
            <a:off x="6265285" y="5844619"/>
            <a:ext cx="5712643" cy="936796"/>
          </a:xfrm>
          <a:custGeom>
            <a:avLst/>
            <a:gdLst>
              <a:gd name="connsiteX0" fmla="*/ 5712643 w 5712643"/>
              <a:gd name="connsiteY0" fmla="*/ 58550 h 936796"/>
              <a:gd name="connsiteX1" fmla="*/ 5654093 w 5712643"/>
              <a:gd name="connsiteY1" fmla="*/ 117100 h 936796"/>
              <a:gd name="connsiteX2" fmla="*/ 5654093 w 5712643"/>
              <a:gd name="connsiteY2" fmla="*/ 58550 h 936796"/>
              <a:gd name="connsiteX3" fmla="*/ 5624818 w 5712643"/>
              <a:gd name="connsiteY3" fmla="*/ 87825 h 936796"/>
              <a:gd name="connsiteX4" fmla="*/ 5595543 w 5712643"/>
              <a:gd name="connsiteY4" fmla="*/ 58550 h 936796"/>
              <a:gd name="connsiteX5" fmla="*/ 5595544 w 5712643"/>
              <a:gd name="connsiteY5" fmla="*/ 117100 h 936796"/>
              <a:gd name="connsiteX6" fmla="*/ 4848050 w 5712643"/>
              <a:gd name="connsiteY6" fmla="*/ 117100 h 936796"/>
              <a:gd name="connsiteX7" fmla="*/ 4266665 w 5712643"/>
              <a:gd name="connsiteY7" fmla="*/ 117100 h 936796"/>
              <a:gd name="connsiteX8" fmla="*/ 3519171 w 5712643"/>
              <a:gd name="connsiteY8" fmla="*/ 117100 h 936796"/>
              <a:gd name="connsiteX9" fmla="*/ 2827047 w 5712643"/>
              <a:gd name="connsiteY9" fmla="*/ 117100 h 936796"/>
              <a:gd name="connsiteX10" fmla="*/ 2134923 w 5712643"/>
              <a:gd name="connsiteY10" fmla="*/ 117100 h 936796"/>
              <a:gd name="connsiteX11" fmla="*/ 1332059 w 5712643"/>
              <a:gd name="connsiteY11" fmla="*/ 117100 h 936796"/>
              <a:gd name="connsiteX12" fmla="*/ 750674 w 5712643"/>
              <a:gd name="connsiteY12" fmla="*/ 117100 h 936796"/>
              <a:gd name="connsiteX13" fmla="*/ 58550 w 5712643"/>
              <a:gd name="connsiteY13" fmla="*/ 117100 h 936796"/>
              <a:gd name="connsiteX14" fmla="*/ 0 w 5712643"/>
              <a:gd name="connsiteY14" fmla="*/ 175650 h 936796"/>
              <a:gd name="connsiteX15" fmla="*/ 0 w 5712643"/>
              <a:gd name="connsiteY15" fmla="*/ 526948 h 936796"/>
              <a:gd name="connsiteX16" fmla="*/ 0 w 5712643"/>
              <a:gd name="connsiteY16" fmla="*/ 878246 h 936796"/>
              <a:gd name="connsiteX17" fmla="*/ 58550 w 5712643"/>
              <a:gd name="connsiteY17" fmla="*/ 936796 h 936796"/>
              <a:gd name="connsiteX18" fmla="*/ 117100 w 5712643"/>
              <a:gd name="connsiteY18" fmla="*/ 878246 h 936796"/>
              <a:gd name="connsiteX19" fmla="*/ 117100 w 5712643"/>
              <a:gd name="connsiteY19" fmla="*/ 819697 h 936796"/>
              <a:gd name="connsiteX20" fmla="*/ 809224 w 5712643"/>
              <a:gd name="connsiteY20" fmla="*/ 819697 h 936796"/>
              <a:gd name="connsiteX21" fmla="*/ 1390608 w 5712643"/>
              <a:gd name="connsiteY21" fmla="*/ 819697 h 936796"/>
              <a:gd name="connsiteX22" fmla="*/ 2082733 w 5712643"/>
              <a:gd name="connsiteY22" fmla="*/ 819697 h 936796"/>
              <a:gd name="connsiteX23" fmla="*/ 2608747 w 5712643"/>
              <a:gd name="connsiteY23" fmla="*/ 819697 h 936796"/>
              <a:gd name="connsiteX24" fmla="*/ 3411611 w 5712643"/>
              <a:gd name="connsiteY24" fmla="*/ 819697 h 936796"/>
              <a:gd name="connsiteX25" fmla="*/ 4214475 w 5712643"/>
              <a:gd name="connsiteY25" fmla="*/ 819697 h 936796"/>
              <a:gd name="connsiteX26" fmla="*/ 4851229 w 5712643"/>
              <a:gd name="connsiteY26" fmla="*/ 819697 h 936796"/>
              <a:gd name="connsiteX27" fmla="*/ 5654093 w 5712643"/>
              <a:gd name="connsiteY27" fmla="*/ 819697 h 936796"/>
              <a:gd name="connsiteX28" fmla="*/ 5712643 w 5712643"/>
              <a:gd name="connsiteY28" fmla="*/ 761147 h 936796"/>
              <a:gd name="connsiteX29" fmla="*/ 5712643 w 5712643"/>
              <a:gd name="connsiteY29" fmla="*/ 402823 h 936796"/>
              <a:gd name="connsiteX30" fmla="*/ 5712643 w 5712643"/>
              <a:gd name="connsiteY30" fmla="*/ 58550 h 936796"/>
              <a:gd name="connsiteX31" fmla="*/ 58550 w 5712643"/>
              <a:gd name="connsiteY31" fmla="*/ 234199 h 936796"/>
              <a:gd name="connsiteX32" fmla="*/ 117100 w 5712643"/>
              <a:gd name="connsiteY32" fmla="*/ 175649 h 936796"/>
              <a:gd name="connsiteX33" fmla="*/ 87825 w 5712643"/>
              <a:gd name="connsiteY33" fmla="*/ 146374 h 936796"/>
              <a:gd name="connsiteX34" fmla="*/ 58550 w 5712643"/>
              <a:gd name="connsiteY34" fmla="*/ 175649 h 936796"/>
              <a:gd name="connsiteX35" fmla="*/ 58550 w 5712643"/>
              <a:gd name="connsiteY35" fmla="*/ 234199 h 936796"/>
              <a:gd name="connsiteX0" fmla="*/ 58550 w 5712643"/>
              <a:gd name="connsiteY0" fmla="*/ 234199 h 936796"/>
              <a:gd name="connsiteX1" fmla="*/ 117100 w 5712643"/>
              <a:gd name="connsiteY1" fmla="*/ 175649 h 936796"/>
              <a:gd name="connsiteX2" fmla="*/ 87825 w 5712643"/>
              <a:gd name="connsiteY2" fmla="*/ 146374 h 936796"/>
              <a:gd name="connsiteX3" fmla="*/ 58550 w 5712643"/>
              <a:gd name="connsiteY3" fmla="*/ 175649 h 936796"/>
              <a:gd name="connsiteX4" fmla="*/ 58550 w 5712643"/>
              <a:gd name="connsiteY4" fmla="*/ 234199 h 936796"/>
              <a:gd name="connsiteX5" fmla="*/ 5654093 w 5712643"/>
              <a:gd name="connsiteY5" fmla="*/ 117100 h 936796"/>
              <a:gd name="connsiteX6" fmla="*/ 5712643 w 5712643"/>
              <a:gd name="connsiteY6" fmla="*/ 58550 h 936796"/>
              <a:gd name="connsiteX7" fmla="*/ 5654093 w 5712643"/>
              <a:gd name="connsiteY7" fmla="*/ 0 h 936796"/>
              <a:gd name="connsiteX8" fmla="*/ 5595543 w 5712643"/>
              <a:gd name="connsiteY8" fmla="*/ 58550 h 936796"/>
              <a:gd name="connsiteX9" fmla="*/ 5624818 w 5712643"/>
              <a:gd name="connsiteY9" fmla="*/ 87825 h 936796"/>
              <a:gd name="connsiteX10" fmla="*/ 5654093 w 5712643"/>
              <a:gd name="connsiteY10" fmla="*/ 58550 h 936796"/>
              <a:gd name="connsiteX11" fmla="*/ 5654093 w 5712643"/>
              <a:gd name="connsiteY11" fmla="*/ 117100 h 936796"/>
              <a:gd name="connsiteX0" fmla="*/ 0 w 5712643"/>
              <a:gd name="connsiteY0" fmla="*/ 175649 h 936796"/>
              <a:gd name="connsiteX1" fmla="*/ 58550 w 5712643"/>
              <a:gd name="connsiteY1" fmla="*/ 117099 h 936796"/>
              <a:gd name="connsiteX2" fmla="*/ 639934 w 5712643"/>
              <a:gd name="connsiteY2" fmla="*/ 117099 h 936796"/>
              <a:gd name="connsiteX3" fmla="*/ 1442799 w 5712643"/>
              <a:gd name="connsiteY3" fmla="*/ 117099 h 936796"/>
              <a:gd name="connsiteX4" fmla="*/ 1968813 w 5712643"/>
              <a:gd name="connsiteY4" fmla="*/ 117099 h 936796"/>
              <a:gd name="connsiteX5" fmla="*/ 2771677 w 5712643"/>
              <a:gd name="connsiteY5" fmla="*/ 117099 h 936796"/>
              <a:gd name="connsiteX6" fmla="*/ 3463801 w 5712643"/>
              <a:gd name="connsiteY6" fmla="*/ 117100 h 936796"/>
              <a:gd name="connsiteX7" fmla="*/ 3989816 w 5712643"/>
              <a:gd name="connsiteY7" fmla="*/ 117100 h 936796"/>
              <a:gd name="connsiteX8" fmla="*/ 4515830 w 5712643"/>
              <a:gd name="connsiteY8" fmla="*/ 117100 h 936796"/>
              <a:gd name="connsiteX9" fmla="*/ 5595544 w 5712643"/>
              <a:gd name="connsiteY9" fmla="*/ 117100 h 936796"/>
              <a:gd name="connsiteX10" fmla="*/ 5595544 w 5712643"/>
              <a:gd name="connsiteY10" fmla="*/ 58550 h 936796"/>
              <a:gd name="connsiteX11" fmla="*/ 5654094 w 5712643"/>
              <a:gd name="connsiteY11" fmla="*/ 0 h 936796"/>
              <a:gd name="connsiteX12" fmla="*/ 5712644 w 5712643"/>
              <a:gd name="connsiteY12" fmla="*/ 58550 h 936796"/>
              <a:gd name="connsiteX13" fmla="*/ 5712643 w 5712643"/>
              <a:gd name="connsiteY13" fmla="*/ 761147 h 936796"/>
              <a:gd name="connsiteX14" fmla="*/ 5654093 w 5712643"/>
              <a:gd name="connsiteY14" fmla="*/ 819697 h 936796"/>
              <a:gd name="connsiteX15" fmla="*/ 4851229 w 5712643"/>
              <a:gd name="connsiteY15" fmla="*/ 819697 h 936796"/>
              <a:gd name="connsiteX16" fmla="*/ 4325215 w 5712643"/>
              <a:gd name="connsiteY16" fmla="*/ 819697 h 936796"/>
              <a:gd name="connsiteX17" fmla="*/ 3633091 w 5712643"/>
              <a:gd name="connsiteY17" fmla="*/ 819697 h 936796"/>
              <a:gd name="connsiteX18" fmla="*/ 2830227 w 5712643"/>
              <a:gd name="connsiteY18" fmla="*/ 819697 h 936796"/>
              <a:gd name="connsiteX19" fmla="*/ 2027363 w 5712643"/>
              <a:gd name="connsiteY19" fmla="*/ 819697 h 936796"/>
              <a:gd name="connsiteX20" fmla="*/ 1445978 w 5712643"/>
              <a:gd name="connsiteY20" fmla="*/ 819697 h 936796"/>
              <a:gd name="connsiteX21" fmla="*/ 919964 w 5712643"/>
              <a:gd name="connsiteY21" fmla="*/ 819697 h 936796"/>
              <a:gd name="connsiteX22" fmla="*/ 117100 w 5712643"/>
              <a:gd name="connsiteY22" fmla="*/ 819697 h 936796"/>
              <a:gd name="connsiteX23" fmla="*/ 117100 w 5712643"/>
              <a:gd name="connsiteY23" fmla="*/ 878246 h 936796"/>
              <a:gd name="connsiteX24" fmla="*/ 58550 w 5712643"/>
              <a:gd name="connsiteY24" fmla="*/ 936796 h 936796"/>
              <a:gd name="connsiteX25" fmla="*/ 0 w 5712643"/>
              <a:gd name="connsiteY25" fmla="*/ 878246 h 936796"/>
              <a:gd name="connsiteX26" fmla="*/ 0 w 5712643"/>
              <a:gd name="connsiteY26" fmla="*/ 526948 h 936796"/>
              <a:gd name="connsiteX27" fmla="*/ 0 w 5712643"/>
              <a:gd name="connsiteY27" fmla="*/ 175649 h 936796"/>
              <a:gd name="connsiteX28" fmla="*/ 5595544 w 5712643"/>
              <a:gd name="connsiteY28" fmla="*/ 117100 h 936796"/>
              <a:gd name="connsiteX29" fmla="*/ 5654093 w 5712643"/>
              <a:gd name="connsiteY29" fmla="*/ 117100 h 936796"/>
              <a:gd name="connsiteX30" fmla="*/ 5712643 w 5712643"/>
              <a:gd name="connsiteY30" fmla="*/ 58550 h 936796"/>
              <a:gd name="connsiteX31" fmla="*/ 5654093 w 5712643"/>
              <a:gd name="connsiteY31" fmla="*/ 117100 h 936796"/>
              <a:gd name="connsiteX32" fmla="*/ 5654093 w 5712643"/>
              <a:gd name="connsiteY32" fmla="*/ 58550 h 936796"/>
              <a:gd name="connsiteX33" fmla="*/ 5624818 w 5712643"/>
              <a:gd name="connsiteY33" fmla="*/ 87825 h 936796"/>
              <a:gd name="connsiteX34" fmla="*/ 5595543 w 5712643"/>
              <a:gd name="connsiteY34" fmla="*/ 58550 h 936796"/>
              <a:gd name="connsiteX35" fmla="*/ 58550 w 5712643"/>
              <a:gd name="connsiteY35" fmla="*/ 234199 h 936796"/>
              <a:gd name="connsiteX36" fmla="*/ 58550 w 5712643"/>
              <a:gd name="connsiteY36" fmla="*/ 175649 h 936796"/>
              <a:gd name="connsiteX37" fmla="*/ 87825 w 5712643"/>
              <a:gd name="connsiteY37" fmla="*/ 146374 h 936796"/>
              <a:gd name="connsiteX38" fmla="*/ 117100 w 5712643"/>
              <a:gd name="connsiteY38" fmla="*/ 175649 h 936796"/>
              <a:gd name="connsiteX39" fmla="*/ 58550 w 5712643"/>
              <a:gd name="connsiteY39" fmla="*/ 234199 h 936796"/>
              <a:gd name="connsiteX40" fmla="*/ 0 w 5712643"/>
              <a:gd name="connsiteY40" fmla="*/ 175649 h 936796"/>
              <a:gd name="connsiteX41" fmla="*/ 117100 w 5712643"/>
              <a:gd name="connsiteY41" fmla="*/ 175649 h 936796"/>
              <a:gd name="connsiteX42" fmla="*/ 117100 w 5712643"/>
              <a:gd name="connsiteY42" fmla="*/ 819697 h 93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712643" h="936796" stroke="0" extrusionOk="0">
                <a:moveTo>
                  <a:pt x="5712643" y="58550"/>
                </a:moveTo>
                <a:cubicBezTo>
                  <a:pt x="5689705" y="85427"/>
                  <a:pt x="5668512" y="103751"/>
                  <a:pt x="5654093" y="117100"/>
                </a:cubicBezTo>
                <a:cubicBezTo>
                  <a:pt x="5651402" y="104990"/>
                  <a:pt x="5654194" y="84898"/>
                  <a:pt x="5654093" y="58550"/>
                </a:cubicBezTo>
                <a:cubicBezTo>
                  <a:pt x="5655243" y="76186"/>
                  <a:pt x="5640802" y="88162"/>
                  <a:pt x="5624818" y="87825"/>
                </a:cubicBezTo>
                <a:cubicBezTo>
                  <a:pt x="5610175" y="90837"/>
                  <a:pt x="5594234" y="74791"/>
                  <a:pt x="5595543" y="58550"/>
                </a:cubicBezTo>
                <a:cubicBezTo>
                  <a:pt x="5594418" y="76411"/>
                  <a:pt x="5595199" y="98281"/>
                  <a:pt x="5595544" y="117100"/>
                </a:cubicBezTo>
                <a:cubicBezTo>
                  <a:pt x="5377550" y="133991"/>
                  <a:pt x="5042017" y="84289"/>
                  <a:pt x="4848050" y="117100"/>
                </a:cubicBezTo>
                <a:cubicBezTo>
                  <a:pt x="4654083" y="149911"/>
                  <a:pt x="4550764" y="109602"/>
                  <a:pt x="4266665" y="117100"/>
                </a:cubicBezTo>
                <a:cubicBezTo>
                  <a:pt x="3982567" y="124598"/>
                  <a:pt x="3852796" y="133382"/>
                  <a:pt x="3519171" y="117100"/>
                </a:cubicBezTo>
                <a:cubicBezTo>
                  <a:pt x="3185546" y="100818"/>
                  <a:pt x="3149738" y="136916"/>
                  <a:pt x="2827047" y="117100"/>
                </a:cubicBezTo>
                <a:cubicBezTo>
                  <a:pt x="2504356" y="97284"/>
                  <a:pt x="2313077" y="130387"/>
                  <a:pt x="2134923" y="117100"/>
                </a:cubicBezTo>
                <a:cubicBezTo>
                  <a:pt x="1956769" y="103813"/>
                  <a:pt x="1495318" y="130117"/>
                  <a:pt x="1332059" y="117100"/>
                </a:cubicBezTo>
                <a:cubicBezTo>
                  <a:pt x="1168800" y="104083"/>
                  <a:pt x="1007426" y="92274"/>
                  <a:pt x="750674" y="117100"/>
                </a:cubicBezTo>
                <a:cubicBezTo>
                  <a:pt x="493922" y="141926"/>
                  <a:pt x="242395" y="147292"/>
                  <a:pt x="58550" y="117100"/>
                </a:cubicBezTo>
                <a:cubicBezTo>
                  <a:pt x="18557" y="118328"/>
                  <a:pt x="-1100" y="139882"/>
                  <a:pt x="0" y="175650"/>
                </a:cubicBezTo>
                <a:cubicBezTo>
                  <a:pt x="-4812" y="309680"/>
                  <a:pt x="16335" y="385136"/>
                  <a:pt x="0" y="526948"/>
                </a:cubicBezTo>
                <a:cubicBezTo>
                  <a:pt x="-16335" y="668760"/>
                  <a:pt x="13918" y="801827"/>
                  <a:pt x="0" y="878246"/>
                </a:cubicBezTo>
                <a:cubicBezTo>
                  <a:pt x="-5090" y="913177"/>
                  <a:pt x="21941" y="943173"/>
                  <a:pt x="58550" y="936796"/>
                </a:cubicBezTo>
                <a:cubicBezTo>
                  <a:pt x="91127" y="935397"/>
                  <a:pt x="119928" y="917568"/>
                  <a:pt x="117100" y="878246"/>
                </a:cubicBezTo>
                <a:cubicBezTo>
                  <a:pt x="116085" y="854208"/>
                  <a:pt x="119259" y="838571"/>
                  <a:pt x="117100" y="819697"/>
                </a:cubicBezTo>
                <a:cubicBezTo>
                  <a:pt x="332218" y="849223"/>
                  <a:pt x="485559" y="800624"/>
                  <a:pt x="809224" y="819697"/>
                </a:cubicBezTo>
                <a:cubicBezTo>
                  <a:pt x="1132889" y="838770"/>
                  <a:pt x="1258837" y="818539"/>
                  <a:pt x="1390608" y="819697"/>
                </a:cubicBezTo>
                <a:cubicBezTo>
                  <a:pt x="1522379" y="820855"/>
                  <a:pt x="1838521" y="809541"/>
                  <a:pt x="2082733" y="819697"/>
                </a:cubicBezTo>
                <a:cubicBezTo>
                  <a:pt x="2326945" y="829853"/>
                  <a:pt x="2430054" y="841094"/>
                  <a:pt x="2608747" y="819697"/>
                </a:cubicBezTo>
                <a:cubicBezTo>
                  <a:pt x="2787440" y="798300"/>
                  <a:pt x="3108537" y="823161"/>
                  <a:pt x="3411611" y="819697"/>
                </a:cubicBezTo>
                <a:cubicBezTo>
                  <a:pt x="3714685" y="816233"/>
                  <a:pt x="4005260" y="801904"/>
                  <a:pt x="4214475" y="819697"/>
                </a:cubicBezTo>
                <a:cubicBezTo>
                  <a:pt x="4423690" y="837490"/>
                  <a:pt x="4691157" y="797387"/>
                  <a:pt x="4851229" y="819697"/>
                </a:cubicBezTo>
                <a:cubicBezTo>
                  <a:pt x="5011301" y="842007"/>
                  <a:pt x="5350579" y="824898"/>
                  <a:pt x="5654093" y="819697"/>
                </a:cubicBezTo>
                <a:cubicBezTo>
                  <a:pt x="5685476" y="819123"/>
                  <a:pt x="5715365" y="789531"/>
                  <a:pt x="5712643" y="761147"/>
                </a:cubicBezTo>
                <a:cubicBezTo>
                  <a:pt x="5705708" y="593702"/>
                  <a:pt x="5720784" y="549640"/>
                  <a:pt x="5712643" y="402823"/>
                </a:cubicBezTo>
                <a:cubicBezTo>
                  <a:pt x="5704502" y="256006"/>
                  <a:pt x="5699728" y="183589"/>
                  <a:pt x="5712643" y="58550"/>
                </a:cubicBezTo>
                <a:close/>
                <a:moveTo>
                  <a:pt x="58550" y="234199"/>
                </a:moveTo>
                <a:cubicBezTo>
                  <a:pt x="91492" y="235741"/>
                  <a:pt x="113430" y="200792"/>
                  <a:pt x="117100" y="175649"/>
                </a:cubicBezTo>
                <a:cubicBezTo>
                  <a:pt x="115197" y="161093"/>
                  <a:pt x="104065" y="145952"/>
                  <a:pt x="87825" y="146374"/>
                </a:cubicBezTo>
                <a:cubicBezTo>
                  <a:pt x="68835" y="144662"/>
                  <a:pt x="54643" y="159236"/>
                  <a:pt x="58550" y="175649"/>
                </a:cubicBezTo>
                <a:cubicBezTo>
                  <a:pt x="59361" y="204783"/>
                  <a:pt x="56242" y="214838"/>
                  <a:pt x="58550" y="234199"/>
                </a:cubicBezTo>
                <a:close/>
              </a:path>
              <a:path w="5712643" h="936796" fill="darkenLess" stroke="0" extrusionOk="0">
                <a:moveTo>
                  <a:pt x="58550" y="234199"/>
                </a:moveTo>
                <a:cubicBezTo>
                  <a:pt x="90485" y="232222"/>
                  <a:pt x="111810" y="211002"/>
                  <a:pt x="117100" y="175649"/>
                </a:cubicBezTo>
                <a:cubicBezTo>
                  <a:pt x="118077" y="160852"/>
                  <a:pt x="103421" y="146863"/>
                  <a:pt x="87825" y="146374"/>
                </a:cubicBezTo>
                <a:cubicBezTo>
                  <a:pt x="71272" y="146748"/>
                  <a:pt x="58370" y="160315"/>
                  <a:pt x="58550" y="175649"/>
                </a:cubicBezTo>
                <a:cubicBezTo>
                  <a:pt x="55766" y="188588"/>
                  <a:pt x="56606" y="215493"/>
                  <a:pt x="58550" y="234199"/>
                </a:cubicBezTo>
                <a:close/>
                <a:moveTo>
                  <a:pt x="5654093" y="117100"/>
                </a:moveTo>
                <a:cubicBezTo>
                  <a:pt x="5687204" y="111909"/>
                  <a:pt x="5706993" y="92665"/>
                  <a:pt x="5712643" y="58550"/>
                </a:cubicBezTo>
                <a:cubicBezTo>
                  <a:pt x="5710357" y="24560"/>
                  <a:pt x="5688792" y="4758"/>
                  <a:pt x="5654093" y="0"/>
                </a:cubicBezTo>
                <a:cubicBezTo>
                  <a:pt x="5621683" y="797"/>
                  <a:pt x="5590968" y="23188"/>
                  <a:pt x="5595543" y="58550"/>
                </a:cubicBezTo>
                <a:cubicBezTo>
                  <a:pt x="5596339" y="78419"/>
                  <a:pt x="5605198" y="89072"/>
                  <a:pt x="5624818" y="87825"/>
                </a:cubicBezTo>
                <a:cubicBezTo>
                  <a:pt x="5641343" y="88607"/>
                  <a:pt x="5656078" y="75122"/>
                  <a:pt x="5654093" y="58550"/>
                </a:cubicBezTo>
                <a:cubicBezTo>
                  <a:pt x="5652047" y="86369"/>
                  <a:pt x="5655614" y="90508"/>
                  <a:pt x="5654093" y="117100"/>
                </a:cubicBezTo>
                <a:close/>
              </a:path>
              <a:path w="5712643" h="936796" fill="none" extrusionOk="0">
                <a:moveTo>
                  <a:pt x="0" y="175649"/>
                </a:moveTo>
                <a:cubicBezTo>
                  <a:pt x="-3799" y="141719"/>
                  <a:pt x="24463" y="123055"/>
                  <a:pt x="58550" y="117099"/>
                </a:cubicBezTo>
                <a:cubicBezTo>
                  <a:pt x="210448" y="142505"/>
                  <a:pt x="393999" y="117607"/>
                  <a:pt x="639934" y="117099"/>
                </a:cubicBezTo>
                <a:cubicBezTo>
                  <a:pt x="885869" y="116591"/>
                  <a:pt x="1131108" y="103608"/>
                  <a:pt x="1442799" y="117099"/>
                </a:cubicBezTo>
                <a:cubicBezTo>
                  <a:pt x="1754490" y="130590"/>
                  <a:pt x="1816043" y="97207"/>
                  <a:pt x="1968813" y="117099"/>
                </a:cubicBezTo>
                <a:cubicBezTo>
                  <a:pt x="2121583" y="136991"/>
                  <a:pt x="2542456" y="127645"/>
                  <a:pt x="2771677" y="117099"/>
                </a:cubicBezTo>
                <a:cubicBezTo>
                  <a:pt x="3000898" y="106554"/>
                  <a:pt x="3167193" y="103185"/>
                  <a:pt x="3463801" y="117100"/>
                </a:cubicBezTo>
                <a:cubicBezTo>
                  <a:pt x="3760409" y="131014"/>
                  <a:pt x="3782438" y="92348"/>
                  <a:pt x="3989816" y="117100"/>
                </a:cubicBezTo>
                <a:cubicBezTo>
                  <a:pt x="4197194" y="141852"/>
                  <a:pt x="4369552" y="106932"/>
                  <a:pt x="4515830" y="117100"/>
                </a:cubicBezTo>
                <a:cubicBezTo>
                  <a:pt x="4662108" y="127268"/>
                  <a:pt x="5094385" y="64842"/>
                  <a:pt x="5595544" y="117100"/>
                </a:cubicBezTo>
                <a:cubicBezTo>
                  <a:pt x="5593323" y="93975"/>
                  <a:pt x="5594731" y="70943"/>
                  <a:pt x="5595544" y="58550"/>
                </a:cubicBezTo>
                <a:cubicBezTo>
                  <a:pt x="5591041" y="30536"/>
                  <a:pt x="5624009" y="4159"/>
                  <a:pt x="5654094" y="0"/>
                </a:cubicBezTo>
                <a:cubicBezTo>
                  <a:pt x="5687762" y="-2633"/>
                  <a:pt x="5706799" y="29028"/>
                  <a:pt x="5712644" y="58550"/>
                </a:cubicBezTo>
                <a:cubicBezTo>
                  <a:pt x="5708957" y="287149"/>
                  <a:pt x="5711142" y="572715"/>
                  <a:pt x="5712643" y="761147"/>
                </a:cubicBezTo>
                <a:cubicBezTo>
                  <a:pt x="5713977" y="793723"/>
                  <a:pt x="5692691" y="815189"/>
                  <a:pt x="5654093" y="819697"/>
                </a:cubicBezTo>
                <a:cubicBezTo>
                  <a:pt x="5335589" y="783040"/>
                  <a:pt x="5159691" y="826973"/>
                  <a:pt x="4851229" y="819697"/>
                </a:cubicBezTo>
                <a:cubicBezTo>
                  <a:pt x="4542767" y="812421"/>
                  <a:pt x="4481757" y="823038"/>
                  <a:pt x="4325215" y="819697"/>
                </a:cubicBezTo>
                <a:cubicBezTo>
                  <a:pt x="4168673" y="816356"/>
                  <a:pt x="3977569" y="817247"/>
                  <a:pt x="3633091" y="819697"/>
                </a:cubicBezTo>
                <a:cubicBezTo>
                  <a:pt x="3288613" y="822147"/>
                  <a:pt x="3112894" y="822074"/>
                  <a:pt x="2830227" y="819697"/>
                </a:cubicBezTo>
                <a:cubicBezTo>
                  <a:pt x="2547560" y="817320"/>
                  <a:pt x="2367402" y="800926"/>
                  <a:pt x="2027363" y="819697"/>
                </a:cubicBezTo>
                <a:cubicBezTo>
                  <a:pt x="1687324" y="838468"/>
                  <a:pt x="1733113" y="828582"/>
                  <a:pt x="1445978" y="819697"/>
                </a:cubicBezTo>
                <a:cubicBezTo>
                  <a:pt x="1158844" y="810812"/>
                  <a:pt x="1110461" y="821400"/>
                  <a:pt x="919964" y="819697"/>
                </a:cubicBezTo>
                <a:cubicBezTo>
                  <a:pt x="729467" y="817994"/>
                  <a:pt x="476930" y="787224"/>
                  <a:pt x="117100" y="819697"/>
                </a:cubicBezTo>
                <a:cubicBezTo>
                  <a:pt x="117269" y="834922"/>
                  <a:pt x="117318" y="849940"/>
                  <a:pt x="117100" y="878246"/>
                </a:cubicBezTo>
                <a:cubicBezTo>
                  <a:pt x="116051" y="910600"/>
                  <a:pt x="96178" y="937111"/>
                  <a:pt x="58550" y="936796"/>
                </a:cubicBezTo>
                <a:cubicBezTo>
                  <a:pt x="28559" y="932580"/>
                  <a:pt x="2410" y="906612"/>
                  <a:pt x="0" y="878246"/>
                </a:cubicBezTo>
                <a:cubicBezTo>
                  <a:pt x="-11877" y="730306"/>
                  <a:pt x="8662" y="668512"/>
                  <a:pt x="0" y="526948"/>
                </a:cubicBezTo>
                <a:cubicBezTo>
                  <a:pt x="-8662" y="385384"/>
                  <a:pt x="-91" y="302263"/>
                  <a:pt x="0" y="175649"/>
                </a:cubicBezTo>
                <a:close/>
                <a:moveTo>
                  <a:pt x="5595544" y="117100"/>
                </a:moveTo>
                <a:cubicBezTo>
                  <a:pt x="5610157" y="115683"/>
                  <a:pt x="5641800" y="114670"/>
                  <a:pt x="5654093" y="117100"/>
                </a:cubicBezTo>
                <a:cubicBezTo>
                  <a:pt x="5688939" y="123591"/>
                  <a:pt x="5716204" y="90808"/>
                  <a:pt x="5712643" y="58550"/>
                </a:cubicBezTo>
                <a:moveTo>
                  <a:pt x="5654093" y="117100"/>
                </a:moveTo>
                <a:cubicBezTo>
                  <a:pt x="5655415" y="95341"/>
                  <a:pt x="5656131" y="83091"/>
                  <a:pt x="5654093" y="58550"/>
                </a:cubicBezTo>
                <a:cubicBezTo>
                  <a:pt x="5653711" y="75525"/>
                  <a:pt x="5642671" y="89133"/>
                  <a:pt x="5624818" y="87825"/>
                </a:cubicBezTo>
                <a:cubicBezTo>
                  <a:pt x="5608335" y="88090"/>
                  <a:pt x="5598340" y="73325"/>
                  <a:pt x="5595543" y="58550"/>
                </a:cubicBezTo>
                <a:moveTo>
                  <a:pt x="58550" y="234199"/>
                </a:moveTo>
                <a:cubicBezTo>
                  <a:pt x="57292" y="211451"/>
                  <a:pt x="57305" y="197476"/>
                  <a:pt x="58550" y="175649"/>
                </a:cubicBezTo>
                <a:cubicBezTo>
                  <a:pt x="60134" y="159329"/>
                  <a:pt x="71548" y="144756"/>
                  <a:pt x="87825" y="146374"/>
                </a:cubicBezTo>
                <a:cubicBezTo>
                  <a:pt x="103273" y="146772"/>
                  <a:pt x="117614" y="160583"/>
                  <a:pt x="117100" y="175649"/>
                </a:cubicBezTo>
                <a:cubicBezTo>
                  <a:pt x="119050" y="214890"/>
                  <a:pt x="90709" y="241738"/>
                  <a:pt x="58550" y="234199"/>
                </a:cubicBezTo>
                <a:cubicBezTo>
                  <a:pt x="30593" y="236408"/>
                  <a:pt x="416" y="205652"/>
                  <a:pt x="0" y="175649"/>
                </a:cubicBezTo>
                <a:moveTo>
                  <a:pt x="117100" y="175649"/>
                </a:moveTo>
                <a:cubicBezTo>
                  <a:pt x="96335" y="387032"/>
                  <a:pt x="109709" y="608018"/>
                  <a:pt x="117100" y="819697"/>
                </a:cubicBezTo>
              </a:path>
              <a:path w="5712643" h="936796" fill="none" stroke="0" extrusionOk="0">
                <a:moveTo>
                  <a:pt x="0" y="175649"/>
                </a:moveTo>
                <a:cubicBezTo>
                  <a:pt x="-1296" y="141387"/>
                  <a:pt x="29368" y="115222"/>
                  <a:pt x="58550" y="117099"/>
                </a:cubicBezTo>
                <a:cubicBezTo>
                  <a:pt x="206657" y="108565"/>
                  <a:pt x="468930" y="96990"/>
                  <a:pt x="584564" y="117099"/>
                </a:cubicBezTo>
                <a:cubicBezTo>
                  <a:pt x="700198" y="137208"/>
                  <a:pt x="1072884" y="133580"/>
                  <a:pt x="1332059" y="117099"/>
                </a:cubicBezTo>
                <a:cubicBezTo>
                  <a:pt x="1591234" y="100618"/>
                  <a:pt x="1912693" y="106394"/>
                  <a:pt x="2079553" y="117099"/>
                </a:cubicBezTo>
                <a:cubicBezTo>
                  <a:pt x="2246413" y="127805"/>
                  <a:pt x="2594151" y="130385"/>
                  <a:pt x="2882417" y="117100"/>
                </a:cubicBezTo>
                <a:cubicBezTo>
                  <a:pt x="3170683" y="103814"/>
                  <a:pt x="3367673" y="97547"/>
                  <a:pt x="3574541" y="117100"/>
                </a:cubicBezTo>
                <a:cubicBezTo>
                  <a:pt x="3781409" y="136653"/>
                  <a:pt x="4105643" y="99153"/>
                  <a:pt x="4377405" y="117100"/>
                </a:cubicBezTo>
                <a:cubicBezTo>
                  <a:pt x="4649167" y="135047"/>
                  <a:pt x="5285847" y="61339"/>
                  <a:pt x="5595544" y="117100"/>
                </a:cubicBezTo>
                <a:cubicBezTo>
                  <a:pt x="5594675" y="89750"/>
                  <a:pt x="5597816" y="79638"/>
                  <a:pt x="5595544" y="58550"/>
                </a:cubicBezTo>
                <a:cubicBezTo>
                  <a:pt x="5595590" y="23308"/>
                  <a:pt x="5616977" y="4883"/>
                  <a:pt x="5654094" y="0"/>
                </a:cubicBezTo>
                <a:cubicBezTo>
                  <a:pt x="5687173" y="1527"/>
                  <a:pt x="5719862" y="25149"/>
                  <a:pt x="5712644" y="58550"/>
                </a:cubicBezTo>
                <a:cubicBezTo>
                  <a:pt x="5687201" y="345417"/>
                  <a:pt x="5721950" y="482860"/>
                  <a:pt x="5712643" y="761147"/>
                </a:cubicBezTo>
                <a:cubicBezTo>
                  <a:pt x="5718599" y="797706"/>
                  <a:pt x="5688005" y="823336"/>
                  <a:pt x="5654093" y="819697"/>
                </a:cubicBezTo>
                <a:cubicBezTo>
                  <a:pt x="5396596" y="824303"/>
                  <a:pt x="5313384" y="805006"/>
                  <a:pt x="5017339" y="819697"/>
                </a:cubicBezTo>
                <a:cubicBezTo>
                  <a:pt x="4721294" y="834388"/>
                  <a:pt x="4609653" y="823258"/>
                  <a:pt x="4491324" y="819697"/>
                </a:cubicBezTo>
                <a:cubicBezTo>
                  <a:pt x="4372996" y="816136"/>
                  <a:pt x="3930901" y="788848"/>
                  <a:pt x="3688460" y="819697"/>
                </a:cubicBezTo>
                <a:cubicBezTo>
                  <a:pt x="3446019" y="850546"/>
                  <a:pt x="3322436" y="823760"/>
                  <a:pt x="3107076" y="819697"/>
                </a:cubicBezTo>
                <a:cubicBezTo>
                  <a:pt x="2891716" y="815634"/>
                  <a:pt x="2789036" y="809516"/>
                  <a:pt x="2581062" y="819697"/>
                </a:cubicBezTo>
                <a:cubicBezTo>
                  <a:pt x="2373088" y="829878"/>
                  <a:pt x="2185713" y="796741"/>
                  <a:pt x="1833568" y="819697"/>
                </a:cubicBezTo>
                <a:cubicBezTo>
                  <a:pt x="1481423" y="842653"/>
                  <a:pt x="1493239" y="843444"/>
                  <a:pt x="1307553" y="819697"/>
                </a:cubicBezTo>
                <a:cubicBezTo>
                  <a:pt x="1121868" y="795950"/>
                  <a:pt x="1042479" y="807954"/>
                  <a:pt x="781539" y="819697"/>
                </a:cubicBezTo>
                <a:cubicBezTo>
                  <a:pt x="520599" y="831440"/>
                  <a:pt x="362008" y="793506"/>
                  <a:pt x="117100" y="819697"/>
                </a:cubicBezTo>
                <a:cubicBezTo>
                  <a:pt x="116444" y="835895"/>
                  <a:pt x="119672" y="851933"/>
                  <a:pt x="117100" y="878246"/>
                </a:cubicBezTo>
                <a:cubicBezTo>
                  <a:pt x="118940" y="917034"/>
                  <a:pt x="98873" y="935783"/>
                  <a:pt x="58550" y="936796"/>
                </a:cubicBezTo>
                <a:cubicBezTo>
                  <a:pt x="26763" y="937759"/>
                  <a:pt x="357" y="915074"/>
                  <a:pt x="0" y="878246"/>
                </a:cubicBezTo>
                <a:cubicBezTo>
                  <a:pt x="8381" y="758847"/>
                  <a:pt x="14996" y="644787"/>
                  <a:pt x="0" y="540999"/>
                </a:cubicBezTo>
                <a:cubicBezTo>
                  <a:pt x="-14996" y="437211"/>
                  <a:pt x="-9458" y="291307"/>
                  <a:pt x="0" y="175649"/>
                </a:cubicBezTo>
                <a:close/>
                <a:moveTo>
                  <a:pt x="5595544" y="117100"/>
                </a:moveTo>
                <a:cubicBezTo>
                  <a:pt x="5607594" y="114738"/>
                  <a:pt x="5640922" y="115031"/>
                  <a:pt x="5654093" y="117100"/>
                </a:cubicBezTo>
                <a:cubicBezTo>
                  <a:pt x="5688361" y="120792"/>
                  <a:pt x="5708428" y="86830"/>
                  <a:pt x="5712643" y="58550"/>
                </a:cubicBezTo>
                <a:moveTo>
                  <a:pt x="5654093" y="117100"/>
                </a:moveTo>
                <a:cubicBezTo>
                  <a:pt x="5652882" y="95255"/>
                  <a:pt x="5655305" y="74881"/>
                  <a:pt x="5654093" y="58550"/>
                </a:cubicBezTo>
                <a:cubicBezTo>
                  <a:pt x="5657140" y="76257"/>
                  <a:pt x="5643700" y="86365"/>
                  <a:pt x="5624818" y="87825"/>
                </a:cubicBezTo>
                <a:cubicBezTo>
                  <a:pt x="5604819" y="87676"/>
                  <a:pt x="5598710" y="76547"/>
                  <a:pt x="5595543" y="58550"/>
                </a:cubicBezTo>
                <a:moveTo>
                  <a:pt x="58550" y="234199"/>
                </a:moveTo>
                <a:cubicBezTo>
                  <a:pt x="57512" y="209658"/>
                  <a:pt x="59069" y="187420"/>
                  <a:pt x="58550" y="175649"/>
                </a:cubicBezTo>
                <a:cubicBezTo>
                  <a:pt x="55550" y="162141"/>
                  <a:pt x="71343" y="144201"/>
                  <a:pt x="87825" y="146374"/>
                </a:cubicBezTo>
                <a:cubicBezTo>
                  <a:pt x="104472" y="144409"/>
                  <a:pt x="119728" y="161351"/>
                  <a:pt x="117100" y="175649"/>
                </a:cubicBezTo>
                <a:cubicBezTo>
                  <a:pt x="116167" y="208483"/>
                  <a:pt x="86297" y="238363"/>
                  <a:pt x="58550" y="234199"/>
                </a:cubicBezTo>
                <a:cubicBezTo>
                  <a:pt x="29887" y="239606"/>
                  <a:pt x="-4237" y="202530"/>
                  <a:pt x="0" y="175649"/>
                </a:cubicBezTo>
                <a:moveTo>
                  <a:pt x="117100" y="175649"/>
                </a:moveTo>
                <a:cubicBezTo>
                  <a:pt x="102386" y="386249"/>
                  <a:pt x="89273" y="543949"/>
                  <a:pt x="117100" y="819697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P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ostavljanje američke zastave na vrh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Suribachi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08852350"/>
              </p:ext>
            </p:extLst>
          </p:nvPr>
        </p:nvGraphicFramePr>
        <p:xfrm>
          <a:off x="197963" y="820132"/>
          <a:ext cx="4769964" cy="396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vitak: vodoravno 7">
            <a:extLst>
              <a:ext uri="{FF2B5EF4-FFF2-40B4-BE49-F238E27FC236}">
                <a16:creationId xmlns:a16="http://schemas.microsoft.com/office/drawing/2014/main" xmlns="" id="{3EB944CB-3D7D-4E3F-9C22-D2313AA4D948}"/>
              </a:ext>
            </a:extLst>
          </p:cNvPr>
          <p:cNvSpPr/>
          <p:nvPr/>
        </p:nvSpPr>
        <p:spPr>
          <a:xfrm>
            <a:off x="834272" y="5387419"/>
            <a:ext cx="4520153" cy="1300898"/>
          </a:xfrm>
          <a:custGeom>
            <a:avLst/>
            <a:gdLst>
              <a:gd name="connsiteX0" fmla="*/ 4520153 w 4520153"/>
              <a:gd name="connsiteY0" fmla="*/ 81306 h 1300898"/>
              <a:gd name="connsiteX1" fmla="*/ 4438847 w 4520153"/>
              <a:gd name="connsiteY1" fmla="*/ 162612 h 1300898"/>
              <a:gd name="connsiteX2" fmla="*/ 4438847 w 4520153"/>
              <a:gd name="connsiteY2" fmla="*/ 81306 h 1300898"/>
              <a:gd name="connsiteX3" fmla="*/ 4398194 w 4520153"/>
              <a:gd name="connsiteY3" fmla="*/ 121959 h 1300898"/>
              <a:gd name="connsiteX4" fmla="*/ 4357541 w 4520153"/>
              <a:gd name="connsiteY4" fmla="*/ 81306 h 1300898"/>
              <a:gd name="connsiteX5" fmla="*/ 4357541 w 4520153"/>
              <a:gd name="connsiteY5" fmla="*/ 162612 h 1300898"/>
              <a:gd name="connsiteX6" fmla="*/ 3874937 w 4520153"/>
              <a:gd name="connsiteY6" fmla="*/ 162612 h 1300898"/>
              <a:gd name="connsiteX7" fmla="*/ 3264047 w 4520153"/>
              <a:gd name="connsiteY7" fmla="*/ 162612 h 1300898"/>
              <a:gd name="connsiteX8" fmla="*/ 2781443 w 4520153"/>
              <a:gd name="connsiteY8" fmla="*/ 162612 h 1300898"/>
              <a:gd name="connsiteX9" fmla="*/ 2170552 w 4520153"/>
              <a:gd name="connsiteY9" fmla="*/ 162612 h 1300898"/>
              <a:gd name="connsiteX10" fmla="*/ 1474137 w 4520153"/>
              <a:gd name="connsiteY10" fmla="*/ 162612 h 1300898"/>
              <a:gd name="connsiteX11" fmla="*/ 863246 w 4520153"/>
              <a:gd name="connsiteY11" fmla="*/ 162612 h 1300898"/>
              <a:gd name="connsiteX12" fmla="*/ 81306 w 4520153"/>
              <a:gd name="connsiteY12" fmla="*/ 162612 h 1300898"/>
              <a:gd name="connsiteX13" fmla="*/ 0 w 4520153"/>
              <a:gd name="connsiteY13" fmla="*/ 243918 h 1300898"/>
              <a:gd name="connsiteX14" fmla="*/ 0 w 4520153"/>
              <a:gd name="connsiteY14" fmla="*/ 702485 h 1300898"/>
              <a:gd name="connsiteX15" fmla="*/ 0 w 4520153"/>
              <a:gd name="connsiteY15" fmla="*/ 1219592 h 1300898"/>
              <a:gd name="connsiteX16" fmla="*/ 81306 w 4520153"/>
              <a:gd name="connsiteY16" fmla="*/ 1300898 h 1300898"/>
              <a:gd name="connsiteX17" fmla="*/ 162612 w 4520153"/>
              <a:gd name="connsiteY17" fmla="*/ 1219592 h 1300898"/>
              <a:gd name="connsiteX18" fmla="*/ 162612 w 4520153"/>
              <a:gd name="connsiteY18" fmla="*/ 1138286 h 1300898"/>
              <a:gd name="connsiteX19" fmla="*/ 816265 w 4520153"/>
              <a:gd name="connsiteY19" fmla="*/ 1138286 h 1300898"/>
              <a:gd name="connsiteX20" fmla="*/ 1298869 w 4520153"/>
              <a:gd name="connsiteY20" fmla="*/ 1138286 h 1300898"/>
              <a:gd name="connsiteX21" fmla="*/ 1909759 w 4520153"/>
              <a:gd name="connsiteY21" fmla="*/ 1138286 h 1300898"/>
              <a:gd name="connsiteX22" fmla="*/ 2520650 w 4520153"/>
              <a:gd name="connsiteY22" fmla="*/ 1138286 h 1300898"/>
              <a:gd name="connsiteX23" fmla="*/ 3174303 w 4520153"/>
              <a:gd name="connsiteY23" fmla="*/ 1138286 h 1300898"/>
              <a:gd name="connsiteX24" fmla="*/ 3742432 w 4520153"/>
              <a:gd name="connsiteY24" fmla="*/ 1138286 h 1300898"/>
              <a:gd name="connsiteX25" fmla="*/ 4438847 w 4520153"/>
              <a:gd name="connsiteY25" fmla="*/ 1138286 h 1300898"/>
              <a:gd name="connsiteX26" fmla="*/ 4520153 w 4520153"/>
              <a:gd name="connsiteY26" fmla="*/ 1056980 h 1300898"/>
              <a:gd name="connsiteX27" fmla="*/ 4520153 w 4520153"/>
              <a:gd name="connsiteY27" fmla="*/ 569143 h 1300898"/>
              <a:gd name="connsiteX28" fmla="*/ 4520153 w 4520153"/>
              <a:gd name="connsiteY28" fmla="*/ 81306 h 1300898"/>
              <a:gd name="connsiteX29" fmla="*/ 81306 w 4520153"/>
              <a:gd name="connsiteY29" fmla="*/ 325225 h 1300898"/>
              <a:gd name="connsiteX30" fmla="*/ 162612 w 4520153"/>
              <a:gd name="connsiteY30" fmla="*/ 243919 h 1300898"/>
              <a:gd name="connsiteX31" fmla="*/ 121959 w 4520153"/>
              <a:gd name="connsiteY31" fmla="*/ 203266 h 1300898"/>
              <a:gd name="connsiteX32" fmla="*/ 81306 w 4520153"/>
              <a:gd name="connsiteY32" fmla="*/ 243919 h 1300898"/>
              <a:gd name="connsiteX33" fmla="*/ 81306 w 4520153"/>
              <a:gd name="connsiteY33" fmla="*/ 325225 h 1300898"/>
              <a:gd name="connsiteX0" fmla="*/ 81306 w 4520153"/>
              <a:gd name="connsiteY0" fmla="*/ 325225 h 1300898"/>
              <a:gd name="connsiteX1" fmla="*/ 162612 w 4520153"/>
              <a:gd name="connsiteY1" fmla="*/ 243919 h 1300898"/>
              <a:gd name="connsiteX2" fmla="*/ 121959 w 4520153"/>
              <a:gd name="connsiteY2" fmla="*/ 203266 h 1300898"/>
              <a:gd name="connsiteX3" fmla="*/ 81306 w 4520153"/>
              <a:gd name="connsiteY3" fmla="*/ 243919 h 1300898"/>
              <a:gd name="connsiteX4" fmla="*/ 81306 w 4520153"/>
              <a:gd name="connsiteY4" fmla="*/ 325225 h 1300898"/>
              <a:gd name="connsiteX5" fmla="*/ 4438847 w 4520153"/>
              <a:gd name="connsiteY5" fmla="*/ 162612 h 1300898"/>
              <a:gd name="connsiteX6" fmla="*/ 4520153 w 4520153"/>
              <a:gd name="connsiteY6" fmla="*/ 81306 h 1300898"/>
              <a:gd name="connsiteX7" fmla="*/ 4438847 w 4520153"/>
              <a:gd name="connsiteY7" fmla="*/ 0 h 1300898"/>
              <a:gd name="connsiteX8" fmla="*/ 4357541 w 4520153"/>
              <a:gd name="connsiteY8" fmla="*/ 81306 h 1300898"/>
              <a:gd name="connsiteX9" fmla="*/ 4398194 w 4520153"/>
              <a:gd name="connsiteY9" fmla="*/ 121959 h 1300898"/>
              <a:gd name="connsiteX10" fmla="*/ 4438847 w 4520153"/>
              <a:gd name="connsiteY10" fmla="*/ 81306 h 1300898"/>
              <a:gd name="connsiteX11" fmla="*/ 4438847 w 4520153"/>
              <a:gd name="connsiteY11" fmla="*/ 162612 h 1300898"/>
              <a:gd name="connsiteX0" fmla="*/ 0 w 4520153"/>
              <a:gd name="connsiteY0" fmla="*/ 243918 h 1300898"/>
              <a:gd name="connsiteX1" fmla="*/ 81306 w 4520153"/>
              <a:gd name="connsiteY1" fmla="*/ 162612 h 1300898"/>
              <a:gd name="connsiteX2" fmla="*/ 777721 w 4520153"/>
              <a:gd name="connsiteY2" fmla="*/ 162612 h 1300898"/>
              <a:gd name="connsiteX3" fmla="*/ 1345850 w 4520153"/>
              <a:gd name="connsiteY3" fmla="*/ 162612 h 1300898"/>
              <a:gd name="connsiteX4" fmla="*/ 1956740 w 4520153"/>
              <a:gd name="connsiteY4" fmla="*/ 162612 h 1300898"/>
              <a:gd name="connsiteX5" fmla="*/ 2482107 w 4520153"/>
              <a:gd name="connsiteY5" fmla="*/ 162612 h 1300898"/>
              <a:gd name="connsiteX6" fmla="*/ 3092997 w 4520153"/>
              <a:gd name="connsiteY6" fmla="*/ 162612 h 1300898"/>
              <a:gd name="connsiteX7" fmla="*/ 3575601 w 4520153"/>
              <a:gd name="connsiteY7" fmla="*/ 162612 h 1300898"/>
              <a:gd name="connsiteX8" fmla="*/ 4357541 w 4520153"/>
              <a:gd name="connsiteY8" fmla="*/ 162612 h 1300898"/>
              <a:gd name="connsiteX9" fmla="*/ 4357541 w 4520153"/>
              <a:gd name="connsiteY9" fmla="*/ 81306 h 1300898"/>
              <a:gd name="connsiteX10" fmla="*/ 4438847 w 4520153"/>
              <a:gd name="connsiteY10" fmla="*/ 0 h 1300898"/>
              <a:gd name="connsiteX11" fmla="*/ 4520153 w 4520153"/>
              <a:gd name="connsiteY11" fmla="*/ 81306 h 1300898"/>
              <a:gd name="connsiteX12" fmla="*/ 4520153 w 4520153"/>
              <a:gd name="connsiteY12" fmla="*/ 549630 h 1300898"/>
              <a:gd name="connsiteX13" fmla="*/ 4520153 w 4520153"/>
              <a:gd name="connsiteY13" fmla="*/ 1056980 h 1300898"/>
              <a:gd name="connsiteX14" fmla="*/ 4438847 w 4520153"/>
              <a:gd name="connsiteY14" fmla="*/ 1138286 h 1300898"/>
              <a:gd name="connsiteX15" fmla="*/ 3956243 w 4520153"/>
              <a:gd name="connsiteY15" fmla="*/ 1138286 h 1300898"/>
              <a:gd name="connsiteX16" fmla="*/ 3345353 w 4520153"/>
              <a:gd name="connsiteY16" fmla="*/ 1138286 h 1300898"/>
              <a:gd name="connsiteX17" fmla="*/ 2862749 w 4520153"/>
              <a:gd name="connsiteY17" fmla="*/ 1138286 h 1300898"/>
              <a:gd name="connsiteX18" fmla="*/ 2251858 w 4520153"/>
              <a:gd name="connsiteY18" fmla="*/ 1138286 h 1300898"/>
              <a:gd name="connsiteX19" fmla="*/ 1555443 w 4520153"/>
              <a:gd name="connsiteY19" fmla="*/ 1138286 h 1300898"/>
              <a:gd name="connsiteX20" fmla="*/ 859027 w 4520153"/>
              <a:gd name="connsiteY20" fmla="*/ 1138286 h 1300898"/>
              <a:gd name="connsiteX21" fmla="*/ 162612 w 4520153"/>
              <a:gd name="connsiteY21" fmla="*/ 1138286 h 1300898"/>
              <a:gd name="connsiteX22" fmla="*/ 162612 w 4520153"/>
              <a:gd name="connsiteY22" fmla="*/ 1219592 h 1300898"/>
              <a:gd name="connsiteX23" fmla="*/ 81306 w 4520153"/>
              <a:gd name="connsiteY23" fmla="*/ 1300898 h 1300898"/>
              <a:gd name="connsiteX24" fmla="*/ 0 w 4520153"/>
              <a:gd name="connsiteY24" fmla="*/ 1219592 h 1300898"/>
              <a:gd name="connsiteX25" fmla="*/ 0 w 4520153"/>
              <a:gd name="connsiteY25" fmla="*/ 731755 h 1300898"/>
              <a:gd name="connsiteX26" fmla="*/ 0 w 4520153"/>
              <a:gd name="connsiteY26" fmla="*/ 243918 h 1300898"/>
              <a:gd name="connsiteX27" fmla="*/ 4357541 w 4520153"/>
              <a:gd name="connsiteY27" fmla="*/ 162612 h 1300898"/>
              <a:gd name="connsiteX28" fmla="*/ 4438847 w 4520153"/>
              <a:gd name="connsiteY28" fmla="*/ 162612 h 1300898"/>
              <a:gd name="connsiteX29" fmla="*/ 4520153 w 4520153"/>
              <a:gd name="connsiteY29" fmla="*/ 81306 h 1300898"/>
              <a:gd name="connsiteX30" fmla="*/ 4438847 w 4520153"/>
              <a:gd name="connsiteY30" fmla="*/ 162612 h 1300898"/>
              <a:gd name="connsiteX31" fmla="*/ 4438847 w 4520153"/>
              <a:gd name="connsiteY31" fmla="*/ 81306 h 1300898"/>
              <a:gd name="connsiteX32" fmla="*/ 4398194 w 4520153"/>
              <a:gd name="connsiteY32" fmla="*/ 121959 h 1300898"/>
              <a:gd name="connsiteX33" fmla="*/ 4357541 w 4520153"/>
              <a:gd name="connsiteY33" fmla="*/ 81306 h 1300898"/>
              <a:gd name="connsiteX34" fmla="*/ 81306 w 4520153"/>
              <a:gd name="connsiteY34" fmla="*/ 325225 h 1300898"/>
              <a:gd name="connsiteX35" fmla="*/ 81306 w 4520153"/>
              <a:gd name="connsiteY35" fmla="*/ 243918 h 1300898"/>
              <a:gd name="connsiteX36" fmla="*/ 121959 w 4520153"/>
              <a:gd name="connsiteY36" fmla="*/ 203265 h 1300898"/>
              <a:gd name="connsiteX37" fmla="*/ 162612 w 4520153"/>
              <a:gd name="connsiteY37" fmla="*/ 243918 h 1300898"/>
              <a:gd name="connsiteX38" fmla="*/ 81306 w 4520153"/>
              <a:gd name="connsiteY38" fmla="*/ 325224 h 1300898"/>
              <a:gd name="connsiteX39" fmla="*/ 0 w 4520153"/>
              <a:gd name="connsiteY39" fmla="*/ 243918 h 1300898"/>
              <a:gd name="connsiteX40" fmla="*/ 162612 w 4520153"/>
              <a:gd name="connsiteY40" fmla="*/ 243918 h 1300898"/>
              <a:gd name="connsiteX41" fmla="*/ 162612 w 4520153"/>
              <a:gd name="connsiteY41" fmla="*/ 673215 h 1300898"/>
              <a:gd name="connsiteX42" fmla="*/ 162612 w 4520153"/>
              <a:gd name="connsiteY42" fmla="*/ 1138286 h 1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20153" h="1300898" stroke="0" extrusionOk="0">
                <a:moveTo>
                  <a:pt x="4520153" y="81306"/>
                </a:moveTo>
                <a:cubicBezTo>
                  <a:pt x="4497565" y="101293"/>
                  <a:pt x="4466657" y="140775"/>
                  <a:pt x="4438847" y="162612"/>
                </a:cubicBezTo>
                <a:cubicBezTo>
                  <a:pt x="4442827" y="133881"/>
                  <a:pt x="4438503" y="101195"/>
                  <a:pt x="4438847" y="81306"/>
                </a:cubicBezTo>
                <a:cubicBezTo>
                  <a:pt x="4439441" y="104516"/>
                  <a:pt x="4417967" y="126872"/>
                  <a:pt x="4398194" y="121959"/>
                </a:cubicBezTo>
                <a:cubicBezTo>
                  <a:pt x="4376602" y="123658"/>
                  <a:pt x="4352071" y="104065"/>
                  <a:pt x="4357541" y="81306"/>
                </a:cubicBezTo>
                <a:cubicBezTo>
                  <a:pt x="4355794" y="112102"/>
                  <a:pt x="4360983" y="131347"/>
                  <a:pt x="4357541" y="162612"/>
                </a:cubicBezTo>
                <a:cubicBezTo>
                  <a:pt x="4214290" y="164599"/>
                  <a:pt x="4015689" y="172713"/>
                  <a:pt x="3874937" y="162612"/>
                </a:cubicBezTo>
                <a:cubicBezTo>
                  <a:pt x="3734185" y="152511"/>
                  <a:pt x="3484610" y="154423"/>
                  <a:pt x="3264047" y="162612"/>
                </a:cubicBezTo>
                <a:cubicBezTo>
                  <a:pt x="3043484" y="170802"/>
                  <a:pt x="3000910" y="166019"/>
                  <a:pt x="2781443" y="162612"/>
                </a:cubicBezTo>
                <a:cubicBezTo>
                  <a:pt x="2561976" y="159205"/>
                  <a:pt x="2385822" y="158817"/>
                  <a:pt x="2170552" y="162612"/>
                </a:cubicBezTo>
                <a:cubicBezTo>
                  <a:pt x="1955282" y="166407"/>
                  <a:pt x="1775855" y="161780"/>
                  <a:pt x="1474137" y="162612"/>
                </a:cubicBezTo>
                <a:cubicBezTo>
                  <a:pt x="1172420" y="163444"/>
                  <a:pt x="987561" y="146576"/>
                  <a:pt x="863246" y="162612"/>
                </a:cubicBezTo>
                <a:cubicBezTo>
                  <a:pt x="738931" y="178648"/>
                  <a:pt x="330507" y="145002"/>
                  <a:pt x="81306" y="162612"/>
                </a:cubicBezTo>
                <a:cubicBezTo>
                  <a:pt x="37383" y="162161"/>
                  <a:pt x="-9489" y="200535"/>
                  <a:pt x="0" y="243918"/>
                </a:cubicBezTo>
                <a:cubicBezTo>
                  <a:pt x="20994" y="448001"/>
                  <a:pt x="-17164" y="536925"/>
                  <a:pt x="0" y="702485"/>
                </a:cubicBezTo>
                <a:cubicBezTo>
                  <a:pt x="17164" y="868045"/>
                  <a:pt x="-23110" y="1085373"/>
                  <a:pt x="0" y="1219592"/>
                </a:cubicBezTo>
                <a:cubicBezTo>
                  <a:pt x="6907" y="1267896"/>
                  <a:pt x="27577" y="1305397"/>
                  <a:pt x="81306" y="1300898"/>
                </a:cubicBezTo>
                <a:cubicBezTo>
                  <a:pt x="120085" y="1310039"/>
                  <a:pt x="163006" y="1262210"/>
                  <a:pt x="162612" y="1219592"/>
                </a:cubicBezTo>
                <a:cubicBezTo>
                  <a:pt x="161866" y="1200836"/>
                  <a:pt x="162078" y="1155377"/>
                  <a:pt x="162612" y="1138286"/>
                </a:cubicBezTo>
                <a:cubicBezTo>
                  <a:pt x="429627" y="1144888"/>
                  <a:pt x="622809" y="1140870"/>
                  <a:pt x="816265" y="1138286"/>
                </a:cubicBezTo>
                <a:cubicBezTo>
                  <a:pt x="1009721" y="1135702"/>
                  <a:pt x="1139658" y="1130062"/>
                  <a:pt x="1298869" y="1138286"/>
                </a:cubicBezTo>
                <a:cubicBezTo>
                  <a:pt x="1458080" y="1146510"/>
                  <a:pt x="1687058" y="1110019"/>
                  <a:pt x="1909759" y="1138286"/>
                </a:cubicBezTo>
                <a:cubicBezTo>
                  <a:pt x="2132460" y="1166554"/>
                  <a:pt x="2386086" y="1117219"/>
                  <a:pt x="2520650" y="1138286"/>
                </a:cubicBezTo>
                <a:cubicBezTo>
                  <a:pt x="2655214" y="1159353"/>
                  <a:pt x="3019096" y="1140022"/>
                  <a:pt x="3174303" y="1138286"/>
                </a:cubicBezTo>
                <a:cubicBezTo>
                  <a:pt x="3329510" y="1136550"/>
                  <a:pt x="3503735" y="1123238"/>
                  <a:pt x="3742432" y="1138286"/>
                </a:cubicBezTo>
                <a:cubicBezTo>
                  <a:pt x="3981129" y="1153334"/>
                  <a:pt x="4233549" y="1140889"/>
                  <a:pt x="4438847" y="1138286"/>
                </a:cubicBezTo>
                <a:cubicBezTo>
                  <a:pt x="4482598" y="1135621"/>
                  <a:pt x="4523266" y="1099092"/>
                  <a:pt x="4520153" y="1056980"/>
                </a:cubicBezTo>
                <a:cubicBezTo>
                  <a:pt x="4504095" y="914431"/>
                  <a:pt x="4542960" y="733400"/>
                  <a:pt x="4520153" y="569143"/>
                </a:cubicBezTo>
                <a:cubicBezTo>
                  <a:pt x="4497346" y="404886"/>
                  <a:pt x="4534114" y="299098"/>
                  <a:pt x="4520153" y="81306"/>
                </a:cubicBezTo>
                <a:close/>
                <a:moveTo>
                  <a:pt x="81306" y="325225"/>
                </a:moveTo>
                <a:cubicBezTo>
                  <a:pt x="122018" y="329654"/>
                  <a:pt x="153927" y="287626"/>
                  <a:pt x="162612" y="243919"/>
                </a:cubicBezTo>
                <a:cubicBezTo>
                  <a:pt x="158787" y="218629"/>
                  <a:pt x="142947" y="202628"/>
                  <a:pt x="121959" y="203266"/>
                </a:cubicBezTo>
                <a:cubicBezTo>
                  <a:pt x="94651" y="201250"/>
                  <a:pt x="82828" y="218110"/>
                  <a:pt x="81306" y="243919"/>
                </a:cubicBezTo>
                <a:cubicBezTo>
                  <a:pt x="82280" y="277930"/>
                  <a:pt x="81119" y="305066"/>
                  <a:pt x="81306" y="325225"/>
                </a:cubicBezTo>
                <a:close/>
              </a:path>
              <a:path w="4520153" h="1300898" fill="darkenLess" stroke="0" extrusionOk="0">
                <a:moveTo>
                  <a:pt x="81306" y="325225"/>
                </a:moveTo>
                <a:cubicBezTo>
                  <a:pt x="125363" y="323625"/>
                  <a:pt x="167406" y="291802"/>
                  <a:pt x="162612" y="243919"/>
                </a:cubicBezTo>
                <a:cubicBezTo>
                  <a:pt x="165810" y="216980"/>
                  <a:pt x="142211" y="203048"/>
                  <a:pt x="121959" y="203266"/>
                </a:cubicBezTo>
                <a:cubicBezTo>
                  <a:pt x="100184" y="205353"/>
                  <a:pt x="81902" y="221226"/>
                  <a:pt x="81306" y="243919"/>
                </a:cubicBezTo>
                <a:cubicBezTo>
                  <a:pt x="79677" y="274153"/>
                  <a:pt x="80840" y="303390"/>
                  <a:pt x="81306" y="325225"/>
                </a:cubicBezTo>
                <a:close/>
                <a:moveTo>
                  <a:pt x="4438847" y="162612"/>
                </a:moveTo>
                <a:cubicBezTo>
                  <a:pt x="4481953" y="162347"/>
                  <a:pt x="4517199" y="126869"/>
                  <a:pt x="4520153" y="81306"/>
                </a:cubicBezTo>
                <a:cubicBezTo>
                  <a:pt x="4525404" y="42916"/>
                  <a:pt x="4483773" y="-10508"/>
                  <a:pt x="4438847" y="0"/>
                </a:cubicBezTo>
                <a:cubicBezTo>
                  <a:pt x="4394872" y="6364"/>
                  <a:pt x="4365326" y="43639"/>
                  <a:pt x="4357541" y="81306"/>
                </a:cubicBezTo>
                <a:cubicBezTo>
                  <a:pt x="4355614" y="100143"/>
                  <a:pt x="4372777" y="122541"/>
                  <a:pt x="4398194" y="121959"/>
                </a:cubicBezTo>
                <a:cubicBezTo>
                  <a:pt x="4422173" y="125696"/>
                  <a:pt x="4441771" y="102564"/>
                  <a:pt x="4438847" y="81306"/>
                </a:cubicBezTo>
                <a:cubicBezTo>
                  <a:pt x="4437976" y="118284"/>
                  <a:pt x="4436489" y="123783"/>
                  <a:pt x="4438847" y="162612"/>
                </a:cubicBezTo>
                <a:close/>
              </a:path>
              <a:path w="4520153" h="1300898" fill="none" extrusionOk="0">
                <a:moveTo>
                  <a:pt x="0" y="243918"/>
                </a:moveTo>
                <a:cubicBezTo>
                  <a:pt x="-2637" y="195936"/>
                  <a:pt x="30414" y="167174"/>
                  <a:pt x="81306" y="162612"/>
                </a:cubicBezTo>
                <a:cubicBezTo>
                  <a:pt x="236050" y="165874"/>
                  <a:pt x="570790" y="170253"/>
                  <a:pt x="777721" y="162612"/>
                </a:cubicBezTo>
                <a:cubicBezTo>
                  <a:pt x="984652" y="154971"/>
                  <a:pt x="1146642" y="170204"/>
                  <a:pt x="1345850" y="162612"/>
                </a:cubicBezTo>
                <a:cubicBezTo>
                  <a:pt x="1545058" y="155020"/>
                  <a:pt x="1724528" y="167875"/>
                  <a:pt x="1956740" y="162612"/>
                </a:cubicBezTo>
                <a:cubicBezTo>
                  <a:pt x="2188952" y="157350"/>
                  <a:pt x="2265268" y="180027"/>
                  <a:pt x="2482107" y="162612"/>
                </a:cubicBezTo>
                <a:cubicBezTo>
                  <a:pt x="2698946" y="145197"/>
                  <a:pt x="2924215" y="163296"/>
                  <a:pt x="3092997" y="162612"/>
                </a:cubicBezTo>
                <a:cubicBezTo>
                  <a:pt x="3261779" y="161929"/>
                  <a:pt x="3473412" y="162185"/>
                  <a:pt x="3575601" y="162612"/>
                </a:cubicBezTo>
                <a:cubicBezTo>
                  <a:pt x="3677790" y="163039"/>
                  <a:pt x="4184856" y="150663"/>
                  <a:pt x="4357541" y="162612"/>
                </a:cubicBezTo>
                <a:cubicBezTo>
                  <a:pt x="4355898" y="144408"/>
                  <a:pt x="4357798" y="100300"/>
                  <a:pt x="4357541" y="81306"/>
                </a:cubicBezTo>
                <a:cubicBezTo>
                  <a:pt x="4354670" y="37598"/>
                  <a:pt x="4392419" y="-1180"/>
                  <a:pt x="4438847" y="0"/>
                </a:cubicBezTo>
                <a:cubicBezTo>
                  <a:pt x="4484528" y="2058"/>
                  <a:pt x="4509313" y="36268"/>
                  <a:pt x="4520153" y="81306"/>
                </a:cubicBezTo>
                <a:cubicBezTo>
                  <a:pt x="4511966" y="220838"/>
                  <a:pt x="4536248" y="413852"/>
                  <a:pt x="4520153" y="549630"/>
                </a:cubicBezTo>
                <a:cubicBezTo>
                  <a:pt x="4504058" y="685408"/>
                  <a:pt x="4524159" y="917511"/>
                  <a:pt x="4520153" y="1056980"/>
                </a:cubicBezTo>
                <a:cubicBezTo>
                  <a:pt x="4512147" y="1105058"/>
                  <a:pt x="4492569" y="1134130"/>
                  <a:pt x="4438847" y="1138286"/>
                </a:cubicBezTo>
                <a:cubicBezTo>
                  <a:pt x="4240848" y="1141544"/>
                  <a:pt x="4103176" y="1116460"/>
                  <a:pt x="3956243" y="1138286"/>
                </a:cubicBezTo>
                <a:cubicBezTo>
                  <a:pt x="3809310" y="1160112"/>
                  <a:pt x="3500417" y="1144060"/>
                  <a:pt x="3345353" y="1138286"/>
                </a:cubicBezTo>
                <a:cubicBezTo>
                  <a:pt x="3190289" y="1132513"/>
                  <a:pt x="2970499" y="1160810"/>
                  <a:pt x="2862749" y="1138286"/>
                </a:cubicBezTo>
                <a:cubicBezTo>
                  <a:pt x="2754999" y="1115762"/>
                  <a:pt x="2541083" y="1159916"/>
                  <a:pt x="2251858" y="1138286"/>
                </a:cubicBezTo>
                <a:cubicBezTo>
                  <a:pt x="1962633" y="1116656"/>
                  <a:pt x="1902438" y="1160770"/>
                  <a:pt x="1555443" y="1138286"/>
                </a:cubicBezTo>
                <a:cubicBezTo>
                  <a:pt x="1208449" y="1115802"/>
                  <a:pt x="1065266" y="1163880"/>
                  <a:pt x="859027" y="1138286"/>
                </a:cubicBezTo>
                <a:cubicBezTo>
                  <a:pt x="652788" y="1112692"/>
                  <a:pt x="459440" y="1158674"/>
                  <a:pt x="162612" y="1138286"/>
                </a:cubicBezTo>
                <a:cubicBezTo>
                  <a:pt x="165012" y="1158860"/>
                  <a:pt x="162187" y="1189710"/>
                  <a:pt x="162612" y="1219592"/>
                </a:cubicBezTo>
                <a:cubicBezTo>
                  <a:pt x="167424" y="1264192"/>
                  <a:pt x="135328" y="1302341"/>
                  <a:pt x="81306" y="1300898"/>
                </a:cubicBezTo>
                <a:cubicBezTo>
                  <a:pt x="28184" y="1303534"/>
                  <a:pt x="-10387" y="1264673"/>
                  <a:pt x="0" y="1219592"/>
                </a:cubicBezTo>
                <a:cubicBezTo>
                  <a:pt x="-6500" y="1053421"/>
                  <a:pt x="-9141" y="925305"/>
                  <a:pt x="0" y="731755"/>
                </a:cubicBezTo>
                <a:cubicBezTo>
                  <a:pt x="9141" y="538205"/>
                  <a:pt x="19493" y="415511"/>
                  <a:pt x="0" y="243918"/>
                </a:cubicBezTo>
                <a:close/>
                <a:moveTo>
                  <a:pt x="4357541" y="162612"/>
                </a:moveTo>
                <a:cubicBezTo>
                  <a:pt x="4388376" y="159951"/>
                  <a:pt x="4412926" y="166128"/>
                  <a:pt x="4438847" y="162612"/>
                </a:cubicBezTo>
                <a:cubicBezTo>
                  <a:pt x="4482690" y="161982"/>
                  <a:pt x="4515168" y="130234"/>
                  <a:pt x="4520153" y="81306"/>
                </a:cubicBezTo>
                <a:moveTo>
                  <a:pt x="4438847" y="162612"/>
                </a:moveTo>
                <a:cubicBezTo>
                  <a:pt x="4440730" y="145578"/>
                  <a:pt x="4440034" y="114381"/>
                  <a:pt x="4438847" y="81306"/>
                </a:cubicBezTo>
                <a:cubicBezTo>
                  <a:pt x="4437751" y="108054"/>
                  <a:pt x="4422545" y="121014"/>
                  <a:pt x="4398194" y="121959"/>
                </a:cubicBezTo>
                <a:cubicBezTo>
                  <a:pt x="4374570" y="117071"/>
                  <a:pt x="4356211" y="106566"/>
                  <a:pt x="4357541" y="81306"/>
                </a:cubicBezTo>
                <a:moveTo>
                  <a:pt x="81306" y="325225"/>
                </a:moveTo>
                <a:cubicBezTo>
                  <a:pt x="81235" y="286733"/>
                  <a:pt x="81971" y="278008"/>
                  <a:pt x="81306" y="243918"/>
                </a:cubicBezTo>
                <a:cubicBezTo>
                  <a:pt x="83539" y="223558"/>
                  <a:pt x="102518" y="203130"/>
                  <a:pt x="121959" y="203265"/>
                </a:cubicBezTo>
                <a:cubicBezTo>
                  <a:pt x="149700" y="204724"/>
                  <a:pt x="167596" y="220987"/>
                  <a:pt x="162612" y="243918"/>
                </a:cubicBezTo>
                <a:cubicBezTo>
                  <a:pt x="162190" y="282561"/>
                  <a:pt x="123277" y="326843"/>
                  <a:pt x="81306" y="325224"/>
                </a:cubicBezTo>
                <a:cubicBezTo>
                  <a:pt x="40993" y="335064"/>
                  <a:pt x="1262" y="293291"/>
                  <a:pt x="0" y="243918"/>
                </a:cubicBezTo>
                <a:moveTo>
                  <a:pt x="162612" y="243918"/>
                </a:moveTo>
                <a:cubicBezTo>
                  <a:pt x="149159" y="384447"/>
                  <a:pt x="169786" y="522657"/>
                  <a:pt x="162612" y="673215"/>
                </a:cubicBezTo>
                <a:cubicBezTo>
                  <a:pt x="155438" y="823773"/>
                  <a:pt x="176762" y="997232"/>
                  <a:pt x="162612" y="1138286"/>
                </a:cubicBezTo>
              </a:path>
              <a:path w="4520153" h="1300898" fill="none" stroke="0" extrusionOk="0">
                <a:moveTo>
                  <a:pt x="0" y="243918"/>
                </a:moveTo>
                <a:cubicBezTo>
                  <a:pt x="214" y="201744"/>
                  <a:pt x="37002" y="172289"/>
                  <a:pt x="81306" y="162612"/>
                </a:cubicBezTo>
                <a:cubicBezTo>
                  <a:pt x="271401" y="174458"/>
                  <a:pt x="346172" y="173685"/>
                  <a:pt x="606672" y="162612"/>
                </a:cubicBezTo>
                <a:cubicBezTo>
                  <a:pt x="867172" y="151539"/>
                  <a:pt x="975430" y="164359"/>
                  <a:pt x="1089276" y="162612"/>
                </a:cubicBezTo>
                <a:cubicBezTo>
                  <a:pt x="1203122" y="160865"/>
                  <a:pt x="1545539" y="188111"/>
                  <a:pt x="1742929" y="162612"/>
                </a:cubicBezTo>
                <a:cubicBezTo>
                  <a:pt x="1940319" y="137113"/>
                  <a:pt x="2076091" y="172014"/>
                  <a:pt x="2225532" y="162612"/>
                </a:cubicBezTo>
                <a:cubicBezTo>
                  <a:pt x="2374973" y="153210"/>
                  <a:pt x="2602539" y="183484"/>
                  <a:pt x="2708136" y="162612"/>
                </a:cubicBezTo>
                <a:cubicBezTo>
                  <a:pt x="2813733" y="141740"/>
                  <a:pt x="3117060" y="179219"/>
                  <a:pt x="3319027" y="162612"/>
                </a:cubicBezTo>
                <a:cubicBezTo>
                  <a:pt x="3520994" y="146005"/>
                  <a:pt x="4105082" y="159542"/>
                  <a:pt x="4357541" y="162612"/>
                </a:cubicBezTo>
                <a:cubicBezTo>
                  <a:pt x="4360373" y="123984"/>
                  <a:pt x="4360797" y="105422"/>
                  <a:pt x="4357541" y="81306"/>
                </a:cubicBezTo>
                <a:cubicBezTo>
                  <a:pt x="4353106" y="35842"/>
                  <a:pt x="4392226" y="9245"/>
                  <a:pt x="4438847" y="0"/>
                </a:cubicBezTo>
                <a:cubicBezTo>
                  <a:pt x="4492402" y="-187"/>
                  <a:pt x="4522991" y="37504"/>
                  <a:pt x="4520153" y="81306"/>
                </a:cubicBezTo>
                <a:cubicBezTo>
                  <a:pt x="4537602" y="300095"/>
                  <a:pt x="4542917" y="443138"/>
                  <a:pt x="4520153" y="559386"/>
                </a:cubicBezTo>
                <a:cubicBezTo>
                  <a:pt x="4497389" y="675634"/>
                  <a:pt x="4505810" y="836905"/>
                  <a:pt x="4520153" y="1056980"/>
                </a:cubicBezTo>
                <a:cubicBezTo>
                  <a:pt x="4517122" y="1093963"/>
                  <a:pt x="4487827" y="1140052"/>
                  <a:pt x="4438847" y="1138286"/>
                </a:cubicBezTo>
                <a:cubicBezTo>
                  <a:pt x="4300159" y="1135046"/>
                  <a:pt x="4181488" y="1114621"/>
                  <a:pt x="3956243" y="1138286"/>
                </a:cubicBezTo>
                <a:cubicBezTo>
                  <a:pt x="3730998" y="1161951"/>
                  <a:pt x="3515168" y="1141100"/>
                  <a:pt x="3345353" y="1138286"/>
                </a:cubicBezTo>
                <a:cubicBezTo>
                  <a:pt x="3175538" y="1135473"/>
                  <a:pt x="2885432" y="1167937"/>
                  <a:pt x="2648937" y="1138286"/>
                </a:cubicBezTo>
                <a:cubicBezTo>
                  <a:pt x="2412442" y="1108635"/>
                  <a:pt x="2359096" y="1141040"/>
                  <a:pt x="2166334" y="1138286"/>
                </a:cubicBezTo>
                <a:cubicBezTo>
                  <a:pt x="1973572" y="1135532"/>
                  <a:pt x="1767277" y="1149101"/>
                  <a:pt x="1640968" y="1138286"/>
                </a:cubicBezTo>
                <a:cubicBezTo>
                  <a:pt x="1514659" y="1127471"/>
                  <a:pt x="1154245" y="1117566"/>
                  <a:pt x="944552" y="1138286"/>
                </a:cubicBezTo>
                <a:cubicBezTo>
                  <a:pt x="734859" y="1159006"/>
                  <a:pt x="417690" y="1149481"/>
                  <a:pt x="162612" y="1138286"/>
                </a:cubicBezTo>
                <a:cubicBezTo>
                  <a:pt x="165973" y="1155941"/>
                  <a:pt x="165563" y="1202604"/>
                  <a:pt x="162612" y="1219592"/>
                </a:cubicBezTo>
                <a:cubicBezTo>
                  <a:pt x="167026" y="1259154"/>
                  <a:pt x="128005" y="1301655"/>
                  <a:pt x="81306" y="1300898"/>
                </a:cubicBezTo>
                <a:cubicBezTo>
                  <a:pt x="33506" y="1298904"/>
                  <a:pt x="1936" y="1264913"/>
                  <a:pt x="0" y="1219592"/>
                </a:cubicBezTo>
                <a:cubicBezTo>
                  <a:pt x="-15745" y="1095249"/>
                  <a:pt x="-20733" y="853201"/>
                  <a:pt x="0" y="741512"/>
                </a:cubicBezTo>
                <a:cubicBezTo>
                  <a:pt x="20733" y="629823"/>
                  <a:pt x="17943" y="356371"/>
                  <a:pt x="0" y="243918"/>
                </a:cubicBezTo>
                <a:close/>
                <a:moveTo>
                  <a:pt x="4357541" y="162612"/>
                </a:moveTo>
                <a:cubicBezTo>
                  <a:pt x="4379721" y="163745"/>
                  <a:pt x="4407084" y="164085"/>
                  <a:pt x="4438847" y="162612"/>
                </a:cubicBezTo>
                <a:cubicBezTo>
                  <a:pt x="4488814" y="164537"/>
                  <a:pt x="4517232" y="119964"/>
                  <a:pt x="4520153" y="81306"/>
                </a:cubicBezTo>
                <a:moveTo>
                  <a:pt x="4438847" y="162612"/>
                </a:moveTo>
                <a:cubicBezTo>
                  <a:pt x="4435758" y="122302"/>
                  <a:pt x="4439873" y="102250"/>
                  <a:pt x="4438847" y="81306"/>
                </a:cubicBezTo>
                <a:cubicBezTo>
                  <a:pt x="4435389" y="100431"/>
                  <a:pt x="4424294" y="123062"/>
                  <a:pt x="4398194" y="121959"/>
                </a:cubicBezTo>
                <a:cubicBezTo>
                  <a:pt x="4375918" y="121062"/>
                  <a:pt x="4357919" y="99218"/>
                  <a:pt x="4357541" y="81306"/>
                </a:cubicBezTo>
                <a:moveTo>
                  <a:pt x="81306" y="325225"/>
                </a:moveTo>
                <a:cubicBezTo>
                  <a:pt x="78990" y="295106"/>
                  <a:pt x="79190" y="263800"/>
                  <a:pt x="81306" y="243918"/>
                </a:cubicBezTo>
                <a:cubicBezTo>
                  <a:pt x="85717" y="224014"/>
                  <a:pt x="102370" y="199893"/>
                  <a:pt x="121959" y="203265"/>
                </a:cubicBezTo>
                <a:cubicBezTo>
                  <a:pt x="144957" y="202970"/>
                  <a:pt x="159767" y="222942"/>
                  <a:pt x="162612" y="243918"/>
                </a:cubicBezTo>
                <a:cubicBezTo>
                  <a:pt x="159914" y="294560"/>
                  <a:pt x="129925" y="321817"/>
                  <a:pt x="81306" y="325224"/>
                </a:cubicBezTo>
                <a:cubicBezTo>
                  <a:pt x="29208" y="326257"/>
                  <a:pt x="-1381" y="289051"/>
                  <a:pt x="0" y="243918"/>
                </a:cubicBezTo>
                <a:moveTo>
                  <a:pt x="162612" y="243918"/>
                </a:moveTo>
                <a:cubicBezTo>
                  <a:pt x="165617" y="385115"/>
                  <a:pt x="177419" y="477604"/>
                  <a:pt x="162612" y="682158"/>
                </a:cubicBezTo>
                <a:cubicBezTo>
                  <a:pt x="147805" y="886712"/>
                  <a:pt x="172465" y="967085"/>
                  <a:pt x="162612" y="1138286"/>
                </a:cubicBezTo>
              </a:path>
            </a:pathLst>
          </a:cu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Avioni kamikaza nakon </a:t>
            </a:r>
            <a:r>
              <a:rPr lang="hr-HR" sz="2400" b="1" dirty="0" smtClean="0">
                <a:solidFill>
                  <a:schemeClr val="tx1"/>
                </a:solidFill>
              </a:rPr>
              <a:t>napada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76CC0E5C-7B3E-432A-AF73-5AA8B7C9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942" y="1423446"/>
            <a:ext cx="6517507" cy="511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705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65988" y="1168924"/>
            <a:ext cx="9869864" cy="5587036"/>
          </a:xfrm>
          <a:custGeom>
            <a:avLst/>
            <a:gdLst>
              <a:gd name="connsiteX0" fmla="*/ 10250446 w 9869864"/>
              <a:gd name="connsiteY0" fmla="*/ 2325604 h 5587036"/>
              <a:gd name="connsiteX1" fmla="*/ 9866355 w 9869864"/>
              <a:gd name="connsiteY1" fmla="*/ 2898849 h 5587036"/>
              <a:gd name="connsiteX2" fmla="*/ 5030906 w 9869864"/>
              <a:gd name="connsiteY2" fmla="*/ 5586508 h 5587036"/>
              <a:gd name="connsiteX3" fmla="*/ 61613 w 9869864"/>
              <a:gd name="connsiteY3" fmla="*/ 3233569 h 5587036"/>
              <a:gd name="connsiteX4" fmla="*/ 4526252 w 9869864"/>
              <a:gd name="connsiteY4" fmla="*/ 9594 h 5587036"/>
              <a:gd name="connsiteX5" fmla="*/ 9576972 w 9869864"/>
              <a:gd name="connsiteY5" fmla="*/ 1845451 h 5587036"/>
              <a:gd name="connsiteX6" fmla="*/ 9927178 w 9869864"/>
              <a:gd name="connsiteY6" fmla="*/ 2095131 h 5587036"/>
              <a:gd name="connsiteX7" fmla="*/ 10250446 w 9869864"/>
              <a:gd name="connsiteY7" fmla="*/ 2325604 h 558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69864" h="5587036" fill="none" extrusionOk="0">
                <a:moveTo>
                  <a:pt x="10250446" y="2325604"/>
                </a:moveTo>
                <a:cubicBezTo>
                  <a:pt x="10091481" y="2623350"/>
                  <a:pt x="10028635" y="2612920"/>
                  <a:pt x="9866355" y="2898849"/>
                </a:cubicBezTo>
                <a:cubicBezTo>
                  <a:pt x="9345592" y="4148535"/>
                  <a:pt x="7744509" y="5564092"/>
                  <a:pt x="5030906" y="5586508"/>
                </a:cubicBezTo>
                <a:cubicBezTo>
                  <a:pt x="2270279" y="5588901"/>
                  <a:pt x="533744" y="4685404"/>
                  <a:pt x="61613" y="3233569"/>
                </a:cubicBezTo>
                <a:cubicBezTo>
                  <a:pt x="-100601" y="1391096"/>
                  <a:pt x="1688413" y="-109611"/>
                  <a:pt x="4526252" y="9594"/>
                </a:cubicBezTo>
                <a:cubicBezTo>
                  <a:pt x="6873165" y="186538"/>
                  <a:pt x="8633990" y="358903"/>
                  <a:pt x="9576972" y="1845451"/>
                </a:cubicBezTo>
                <a:cubicBezTo>
                  <a:pt x="9662807" y="1900164"/>
                  <a:pt x="9807856" y="1984344"/>
                  <a:pt x="9927178" y="2095131"/>
                </a:cubicBezTo>
                <a:cubicBezTo>
                  <a:pt x="10046501" y="2205918"/>
                  <a:pt x="10098539" y="2224533"/>
                  <a:pt x="10250446" y="2325604"/>
                </a:cubicBezTo>
                <a:close/>
              </a:path>
              <a:path w="9869864" h="5587036" stroke="0" extrusionOk="0">
                <a:moveTo>
                  <a:pt x="10250446" y="2325604"/>
                </a:moveTo>
                <a:cubicBezTo>
                  <a:pt x="10097194" y="2542062"/>
                  <a:pt x="10033806" y="2638933"/>
                  <a:pt x="9866355" y="2898849"/>
                </a:cubicBezTo>
                <a:cubicBezTo>
                  <a:pt x="9510113" y="4083917"/>
                  <a:pt x="7313767" y="5237163"/>
                  <a:pt x="5030906" y="5586508"/>
                </a:cubicBezTo>
                <a:cubicBezTo>
                  <a:pt x="2577694" y="5649185"/>
                  <a:pt x="429354" y="4426827"/>
                  <a:pt x="61613" y="3233569"/>
                </a:cubicBezTo>
                <a:cubicBezTo>
                  <a:pt x="-790357" y="1630546"/>
                  <a:pt x="1697418" y="316289"/>
                  <a:pt x="4526252" y="9594"/>
                </a:cubicBezTo>
                <a:cubicBezTo>
                  <a:pt x="6730951" y="236398"/>
                  <a:pt x="8535362" y="763399"/>
                  <a:pt x="9576972" y="1845451"/>
                </a:cubicBezTo>
                <a:cubicBezTo>
                  <a:pt x="9719788" y="1934578"/>
                  <a:pt x="9791018" y="1977892"/>
                  <a:pt x="9900240" y="2075924"/>
                </a:cubicBezTo>
                <a:cubicBezTo>
                  <a:pt x="10009462" y="2173956"/>
                  <a:pt x="10183102" y="2256707"/>
                  <a:pt x="10250446" y="232560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856"/>
                      <a:gd name="adj2" fmla="val -83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u dijelu </a:t>
            </a:r>
            <a:r>
              <a:rPr lang="hr-HR" sz="28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koncept – usporedba i sučeljavanje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110)  i odgovori na pitanja u bilježnicu: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su bili kamikaze? Koja je bila njihova zadaća?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znači 'kamikaze'?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je bilo mnogo dobrovoljaca?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su odbijeni iskusni piloti?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su radili prije odlaska u akciju?</a:t>
            </a:r>
          </a:p>
        </p:txBody>
      </p:sp>
    </p:spTree>
    <p:extLst>
      <p:ext uri="{BB962C8B-B14F-4D97-AF65-F5344CB8AC3E}">
        <p14:creationId xmlns:p14="http://schemas.microsoft.com/office/powerpoint/2010/main" xmlns="" val="2368284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628</Words>
  <Application>Microsoft Office PowerPoint</Application>
  <PresentationFormat>Custom</PresentationFormat>
  <Paragraphs>140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Elephant</vt:lpstr>
      <vt:lpstr>Calibri</vt:lpstr>
      <vt:lpstr>Times New Roman</vt:lpstr>
      <vt:lpstr>Calibri Light</vt:lpstr>
      <vt:lpstr>Office Theme</vt:lpstr>
      <vt:lpstr>Slom Japana i kraj Drugog svjetskog rata</vt:lpstr>
      <vt:lpstr>Slide 2</vt:lpstr>
      <vt:lpstr>Slide 3</vt:lpstr>
      <vt:lpstr>Slide 4</vt:lpstr>
      <vt:lpstr>Slide 5</vt:lpstr>
      <vt:lpstr>Slide 6</vt:lpstr>
      <vt:lpstr>Slom Japana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Posljedice Drugoga svjetskog rata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47</cp:revision>
  <dcterms:created xsi:type="dcterms:W3CDTF">2021-01-04T08:54:24Z</dcterms:created>
  <dcterms:modified xsi:type="dcterms:W3CDTF">2021-07-01T11:10:14Z</dcterms:modified>
</cp:coreProperties>
</file>